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343" r:id="rId2"/>
    <p:sldId id="358" r:id="rId3"/>
    <p:sldId id="359" r:id="rId4"/>
    <p:sldId id="360" r:id="rId5"/>
    <p:sldId id="362" r:id="rId6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175"/>
    <a:srgbClr val="DA515D"/>
    <a:srgbClr val="939598"/>
    <a:srgbClr val="777877"/>
    <a:srgbClr val="FFFFFD"/>
    <a:srgbClr val="FFFFFE"/>
    <a:srgbClr val="D2B887"/>
    <a:srgbClr val="49C3B1"/>
    <a:srgbClr val="3F5588"/>
    <a:srgbClr val="3FA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33" autoAdjust="0"/>
    <p:restoredTop sz="95461" autoAdjust="0"/>
  </p:normalViewPr>
  <p:slideViewPr>
    <p:cSldViewPr snapToGrid="0" snapToObjects="1" showGuides="1">
      <p:cViewPr varScale="1">
        <p:scale>
          <a:sx n="77" d="100"/>
          <a:sy n="77" d="100"/>
        </p:scale>
        <p:origin x="1260" y="84"/>
      </p:cViewPr>
      <p:guideLst>
        <p:guide orient="horz" pos="631"/>
        <p:guide pos="4289"/>
        <p:guide orient="horz" pos="62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02/02/2018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3" descr="logo_logo dif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605" y="5608423"/>
            <a:ext cx="2578395" cy="124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793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adroTexto 4"/>
          <p:cNvSpPr txBox="1"/>
          <p:nvPr/>
        </p:nvSpPr>
        <p:spPr>
          <a:xfrm>
            <a:off x="163773" y="-28342"/>
            <a:ext cx="66450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Centros Bienestar Familiar</a:t>
            </a:r>
            <a:endParaRPr lang="es-ES" sz="3500" dirty="0">
              <a:solidFill>
                <a:srgbClr val="FF7175"/>
              </a:solidFill>
            </a:endParaRPr>
          </a:p>
        </p:txBody>
      </p:sp>
      <p:sp>
        <p:nvSpPr>
          <p:cNvPr id="25" name="Rectangle 60"/>
          <p:cNvSpPr>
            <a:spLocks noChangeArrowheads="1"/>
          </p:cNvSpPr>
          <p:nvPr/>
        </p:nvSpPr>
        <p:spPr bwMode="auto">
          <a:xfrm>
            <a:off x="3382763" y="793888"/>
            <a:ext cx="2741311" cy="58922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</a:rPr>
              <a:t>Director De Centros De Bienestar Familiar 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 </a:t>
            </a:r>
            <a:endParaRPr lang="es-MX" sz="1000" dirty="0">
              <a:solidFill>
                <a:srgbClr val="000000"/>
              </a:solidFill>
            </a:endParaRPr>
          </a:p>
        </p:txBody>
      </p:sp>
      <p:sp>
        <p:nvSpPr>
          <p:cNvPr id="26" name="Rectangle 223"/>
          <p:cNvSpPr>
            <a:spLocks noChangeArrowheads="1"/>
          </p:cNvSpPr>
          <p:nvPr/>
        </p:nvSpPr>
        <p:spPr bwMode="auto">
          <a:xfrm>
            <a:off x="1916264" y="1713638"/>
            <a:ext cx="1935706" cy="48278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latin typeface="+mj-lt"/>
              </a:rPr>
              <a:t>Asistente de Dirección de CBF</a:t>
            </a:r>
          </a:p>
          <a:p>
            <a:pPr algn="ctr"/>
            <a:r>
              <a:rPr lang="es-MX" sz="1000" dirty="0">
                <a:latin typeface="+mj-lt"/>
              </a:rPr>
              <a:t>  Auxiliar Administrativo </a:t>
            </a:r>
          </a:p>
          <a:p>
            <a:pPr algn="ctr"/>
            <a:r>
              <a:rPr lang="es-MX" sz="1000" dirty="0">
                <a:latin typeface="+mj-lt"/>
              </a:rPr>
              <a:t>  </a:t>
            </a:r>
          </a:p>
        </p:txBody>
      </p:sp>
      <p:sp>
        <p:nvSpPr>
          <p:cNvPr id="27" name="Rectangle 212"/>
          <p:cNvSpPr>
            <a:spLocks noChangeArrowheads="1"/>
          </p:cNvSpPr>
          <p:nvPr/>
        </p:nvSpPr>
        <p:spPr bwMode="auto">
          <a:xfrm>
            <a:off x="1916264" y="3145999"/>
            <a:ext cx="1970457" cy="76418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latin typeface="+mj-lt"/>
              </a:rPr>
              <a:t> </a:t>
            </a:r>
          </a:p>
          <a:p>
            <a:pPr algn="ctr"/>
            <a:endParaRPr lang="es-MX" sz="1000" b="1" dirty="0">
              <a:latin typeface="+mj-lt"/>
            </a:endParaRPr>
          </a:p>
          <a:p>
            <a:pPr algn="ctr"/>
            <a:r>
              <a:rPr lang="es-MX" sz="1000" b="1" dirty="0">
                <a:latin typeface="+mj-lt"/>
              </a:rPr>
              <a:t>3   Choferes</a:t>
            </a:r>
            <a:r>
              <a:rPr lang="es-MX" sz="1000" dirty="0">
                <a:latin typeface="+mj-lt"/>
              </a:rPr>
              <a:t> </a:t>
            </a:r>
          </a:p>
          <a:p>
            <a:pPr algn="ctr"/>
            <a:r>
              <a:rPr lang="es-MX" sz="1000" dirty="0">
                <a:latin typeface="+mj-lt"/>
              </a:rPr>
              <a:t> </a:t>
            </a:r>
          </a:p>
          <a:p>
            <a:pPr algn="ctr"/>
            <a:r>
              <a:rPr lang="es-MX" sz="1000" dirty="0">
                <a:latin typeface="+mj-lt"/>
              </a:rPr>
              <a:t> </a:t>
            </a:r>
          </a:p>
          <a:p>
            <a:pPr algn="ctr"/>
            <a:r>
              <a:rPr lang="es-MX" sz="1000" dirty="0">
                <a:latin typeface="+mj-lt"/>
              </a:rPr>
              <a:t> </a:t>
            </a:r>
          </a:p>
        </p:txBody>
      </p:sp>
      <p:sp>
        <p:nvSpPr>
          <p:cNvPr id="28" name="Text Box 401"/>
          <p:cNvSpPr txBox="1">
            <a:spLocks noChangeArrowheads="1"/>
          </p:cNvSpPr>
          <p:nvPr/>
        </p:nvSpPr>
        <p:spPr bwMode="auto">
          <a:xfrm>
            <a:off x="1916264" y="2468435"/>
            <a:ext cx="1962196" cy="48278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s-MX" sz="1000" dirty="0">
              <a:latin typeface="+mj-lt"/>
            </a:endParaRPr>
          </a:p>
          <a:p>
            <a:pPr algn="ctr" eaLnBrk="1" hangingPunct="1"/>
            <a:endParaRPr lang="es-MX" sz="1000" dirty="0">
              <a:latin typeface="+mj-lt"/>
            </a:endParaRPr>
          </a:p>
          <a:p>
            <a:pPr algn="ctr" eaLnBrk="1" hangingPunct="1"/>
            <a:r>
              <a:rPr lang="es-MX" sz="1000" b="1" dirty="0">
                <a:latin typeface="+mj-lt"/>
              </a:rPr>
              <a:t>Secretaria de Jefes de Zona CBF</a:t>
            </a:r>
          </a:p>
          <a:p>
            <a:pPr algn="ctr" eaLnBrk="1" hangingPunct="1"/>
            <a:r>
              <a:rPr lang="es-MX" sz="1000" dirty="0">
                <a:latin typeface="+mj-lt"/>
              </a:rPr>
              <a:t>Auxiliar Administrativo  </a:t>
            </a:r>
          </a:p>
          <a:p>
            <a:pPr algn="ctr" eaLnBrk="1" hangingPunct="1"/>
            <a:r>
              <a:rPr lang="es-MX" sz="1000" dirty="0">
                <a:latin typeface="+mj-lt"/>
              </a:rPr>
              <a:t> </a:t>
            </a:r>
          </a:p>
          <a:p>
            <a:pPr algn="ctr" eaLnBrk="1" hangingPunct="1"/>
            <a:r>
              <a:rPr lang="es-ES" sz="1000" dirty="0">
                <a:latin typeface="+mj-lt"/>
              </a:rPr>
              <a:t> </a:t>
            </a:r>
            <a:endParaRPr lang="es-MX" sz="1000" dirty="0">
              <a:latin typeface="+mj-lt"/>
            </a:endParaRPr>
          </a:p>
          <a:p>
            <a:pPr algn="ctr" eaLnBrk="1" hangingPunct="1"/>
            <a:endParaRPr lang="es-ES" sz="1000" dirty="0">
              <a:latin typeface="+mj-lt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6401168" y="5225240"/>
            <a:ext cx="1911050" cy="632709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Jefe de Zona Sur CBF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Jefe</a:t>
            </a: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auto">
          <a:xfrm>
            <a:off x="3362372" y="5225238"/>
            <a:ext cx="1935191" cy="632074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Jefe de Zona Norte CBF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Jefe 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1916264" y="4102763"/>
            <a:ext cx="1970457" cy="328353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Supervisora de Proyectos Especiales</a:t>
            </a:r>
          </a:p>
          <a:p>
            <a:pPr algn="ctr"/>
            <a:r>
              <a:rPr lang="es-MX" sz="1000" dirty="0">
                <a:latin typeface="+mj-lt"/>
              </a:rPr>
              <a:t>  </a:t>
            </a:r>
          </a:p>
        </p:txBody>
      </p:sp>
      <p:sp>
        <p:nvSpPr>
          <p:cNvPr id="32" name="Rectangle 23"/>
          <p:cNvSpPr>
            <a:spLocks noChangeArrowheads="1"/>
          </p:cNvSpPr>
          <p:nvPr/>
        </p:nvSpPr>
        <p:spPr bwMode="auto">
          <a:xfrm>
            <a:off x="641445" y="5206771"/>
            <a:ext cx="1660531" cy="650541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Jefe de Talleres </a:t>
            </a: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Productivos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Jefe </a:t>
            </a:r>
          </a:p>
        </p:txBody>
      </p:sp>
      <p:sp>
        <p:nvSpPr>
          <p:cNvPr id="33" name="Rectangle 217">
            <a:extLst>
              <a:ext uri="{FF2B5EF4-FFF2-40B4-BE49-F238E27FC236}">
                <a16:creationId xmlns:a16="http://schemas.microsoft.com/office/drawing/2014/main" id="{95DB3FCE-2241-47A5-94EC-C83229631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7195" y="1513208"/>
            <a:ext cx="1689998" cy="81167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dirty="0"/>
          </a:p>
          <a:p>
            <a:pPr algn="ctr"/>
            <a:r>
              <a:rPr lang="es-MX" sz="900" b="1" dirty="0"/>
              <a:t> 3  Maestra (o) de Computación CBF</a:t>
            </a:r>
          </a:p>
          <a:p>
            <a:pPr algn="ctr"/>
            <a:r>
              <a:rPr lang="es-MX" sz="900" dirty="0"/>
              <a:t>Maestra (o) </a:t>
            </a:r>
          </a:p>
          <a:p>
            <a:pPr algn="ctr"/>
            <a:endParaRPr lang="es-ES" sz="900" dirty="0"/>
          </a:p>
        </p:txBody>
      </p:sp>
      <p:sp>
        <p:nvSpPr>
          <p:cNvPr id="35" name="Rectangle 396">
            <a:extLst>
              <a:ext uri="{FF2B5EF4-FFF2-40B4-BE49-F238E27FC236}">
                <a16:creationId xmlns:a16="http://schemas.microsoft.com/office/drawing/2014/main" id="{A23728DC-9B3A-40BD-8917-AC3791359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3083" y="2419100"/>
            <a:ext cx="1682656" cy="38216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Maestra </a:t>
            </a:r>
            <a:r>
              <a:rPr lang="es-MX" sz="900" b="1" dirty="0" err="1"/>
              <a:t>Bailoterapia</a:t>
            </a:r>
            <a:r>
              <a:rPr lang="es-MX" sz="900" b="1" dirty="0"/>
              <a:t> CBF </a:t>
            </a:r>
          </a:p>
          <a:p>
            <a:pPr algn="ctr"/>
            <a:r>
              <a:rPr lang="es-MX" sz="900" dirty="0"/>
              <a:t>Maestra (o)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37" name="Rectangle 389">
            <a:extLst>
              <a:ext uri="{FF2B5EF4-FFF2-40B4-BE49-F238E27FC236}">
                <a16:creationId xmlns:a16="http://schemas.microsoft.com/office/drawing/2014/main" id="{E8FE6FF3-1664-4EE8-9C69-B1B70F866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4537" y="3500676"/>
            <a:ext cx="1682656" cy="42298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Promotor de Deportes</a:t>
            </a:r>
          </a:p>
          <a:p>
            <a:pPr algn="ctr"/>
            <a:r>
              <a:rPr lang="es-MX" sz="900" dirty="0">
                <a:latin typeface="+mj-lt"/>
              </a:rPr>
              <a:t>Promotor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endParaRPr lang="es-MX" sz="900" dirty="0">
              <a:latin typeface="+mj-lt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25CC8A31-D470-4275-A790-398D194D2204}"/>
              </a:ext>
            </a:extLst>
          </p:cNvPr>
          <p:cNvCxnSpPr>
            <a:cxnSpLocks/>
          </p:cNvCxnSpPr>
          <p:nvPr/>
        </p:nvCxnSpPr>
        <p:spPr>
          <a:xfrm>
            <a:off x="4545950" y="3729241"/>
            <a:ext cx="65858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25A3602E-A9DF-4C42-86A3-3AA645A3084E}"/>
              </a:ext>
            </a:extLst>
          </p:cNvPr>
          <p:cNvCxnSpPr>
            <a:cxnSpLocks/>
          </p:cNvCxnSpPr>
          <p:nvPr/>
        </p:nvCxnSpPr>
        <p:spPr>
          <a:xfrm>
            <a:off x="3886721" y="2601928"/>
            <a:ext cx="132636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5AC5BB51-5FAE-4109-9D62-BDF848849E78}"/>
              </a:ext>
            </a:extLst>
          </p:cNvPr>
          <p:cNvCxnSpPr>
            <a:cxnSpLocks/>
          </p:cNvCxnSpPr>
          <p:nvPr/>
        </p:nvCxnSpPr>
        <p:spPr>
          <a:xfrm>
            <a:off x="1468565" y="4960629"/>
            <a:ext cx="5891917" cy="97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2DAC4D1A-7C1B-4B0F-8925-2AA184E25344}"/>
              </a:ext>
            </a:extLst>
          </p:cNvPr>
          <p:cNvCxnSpPr>
            <a:cxnSpLocks/>
          </p:cNvCxnSpPr>
          <p:nvPr/>
        </p:nvCxnSpPr>
        <p:spPr>
          <a:xfrm>
            <a:off x="4545950" y="1391820"/>
            <a:ext cx="0" cy="35695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CD61F26B-D8A5-4923-9813-99CE30C7D5A1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1468565" y="4952669"/>
            <a:ext cx="3146" cy="2541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BE5D5687-8A46-4B78-B94E-C886AF9075BF}"/>
              </a:ext>
            </a:extLst>
          </p:cNvPr>
          <p:cNvCxnSpPr>
            <a:cxnSpLocks/>
          </p:cNvCxnSpPr>
          <p:nvPr/>
        </p:nvCxnSpPr>
        <p:spPr>
          <a:xfrm>
            <a:off x="4326821" y="4961687"/>
            <a:ext cx="3146" cy="2541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0CD093FC-3F2D-482F-927E-DE5D0D2379AE}"/>
              </a:ext>
            </a:extLst>
          </p:cNvPr>
          <p:cNvCxnSpPr>
            <a:cxnSpLocks/>
          </p:cNvCxnSpPr>
          <p:nvPr/>
        </p:nvCxnSpPr>
        <p:spPr>
          <a:xfrm>
            <a:off x="7357336" y="4970395"/>
            <a:ext cx="3146" cy="2541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9">
            <a:extLst>
              <a:ext uri="{FF2B5EF4-FFF2-40B4-BE49-F238E27FC236}">
                <a16:creationId xmlns:a16="http://schemas.microsoft.com/office/drawing/2014/main" id="{4B5D7B95-9966-4D4A-BA20-61DB221D2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7194" y="4020437"/>
            <a:ext cx="1970457" cy="66622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 2   Encargado de Educación y </a:t>
            </a:r>
          </a:p>
          <a:p>
            <a:pPr algn="ctr"/>
            <a:r>
              <a:rPr lang="es-MX" sz="900" b="1" dirty="0">
                <a:latin typeface="+mj-lt"/>
              </a:rPr>
              <a:t>Encargado de Deportes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endParaRPr lang="es-MX" sz="900" dirty="0">
              <a:latin typeface="+mj-lt"/>
            </a:endParaRPr>
          </a:p>
        </p:txBody>
      </p: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8266B57F-76E8-4D78-9E43-24FC392D5423}"/>
              </a:ext>
            </a:extLst>
          </p:cNvPr>
          <p:cNvCxnSpPr>
            <a:cxnSpLocks/>
          </p:cNvCxnSpPr>
          <p:nvPr/>
        </p:nvCxnSpPr>
        <p:spPr>
          <a:xfrm>
            <a:off x="3862719" y="1994803"/>
            <a:ext cx="134181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FD3F84B8-434E-4B23-84E8-5184B4750761}"/>
              </a:ext>
            </a:extLst>
          </p:cNvPr>
          <p:cNvCxnSpPr>
            <a:cxnSpLocks/>
          </p:cNvCxnSpPr>
          <p:nvPr/>
        </p:nvCxnSpPr>
        <p:spPr>
          <a:xfrm>
            <a:off x="3886721" y="4255262"/>
            <a:ext cx="131047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389">
            <a:extLst>
              <a:ext uri="{FF2B5EF4-FFF2-40B4-BE49-F238E27FC236}">
                <a16:creationId xmlns:a16="http://schemas.microsoft.com/office/drawing/2014/main" id="{D761A9D1-3143-4607-BFB5-C7F016B83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7195" y="2954648"/>
            <a:ext cx="1682656" cy="42298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Maestra de Deportes</a:t>
            </a:r>
          </a:p>
          <a:p>
            <a:pPr algn="ctr"/>
            <a:r>
              <a:rPr lang="es-MX" sz="900" dirty="0"/>
              <a:t>Maestra (o) </a:t>
            </a:r>
          </a:p>
          <a:p>
            <a:pPr algn="ctr"/>
            <a:endParaRPr lang="es-MX" sz="900" dirty="0">
              <a:latin typeface="+mj-lt"/>
            </a:endParaRPr>
          </a:p>
        </p:txBody>
      </p: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4F649FF7-10FD-4E04-8B6D-D146AB9811EE}"/>
              </a:ext>
            </a:extLst>
          </p:cNvPr>
          <p:cNvCxnSpPr>
            <a:cxnSpLocks/>
            <a:endCxn id="47" idx="1"/>
          </p:cNvCxnSpPr>
          <p:nvPr/>
        </p:nvCxnSpPr>
        <p:spPr>
          <a:xfrm>
            <a:off x="4533628" y="3163696"/>
            <a:ext cx="663567" cy="24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9FBB3DEC-A3DE-41DA-A51A-684D5F43A105}"/>
              </a:ext>
            </a:extLst>
          </p:cNvPr>
          <p:cNvCxnSpPr>
            <a:cxnSpLocks/>
          </p:cNvCxnSpPr>
          <p:nvPr/>
        </p:nvCxnSpPr>
        <p:spPr>
          <a:xfrm>
            <a:off x="3878460" y="3500676"/>
            <a:ext cx="65858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937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adroTexto 4"/>
          <p:cNvSpPr txBox="1"/>
          <p:nvPr/>
        </p:nvSpPr>
        <p:spPr>
          <a:xfrm>
            <a:off x="163773" y="-28342"/>
            <a:ext cx="66450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Talleres Productivos y Fomento al Autoempleo</a:t>
            </a:r>
            <a:endParaRPr lang="es-ES" sz="3500" dirty="0">
              <a:solidFill>
                <a:srgbClr val="FF7175"/>
              </a:solidFill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3872183" y="1973479"/>
            <a:ext cx="1696213" cy="67815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solidFill>
                  <a:srgbClr val="000000"/>
                </a:solidFill>
                <a:latin typeface="+mj-lt"/>
              </a:rPr>
              <a:t>Jefe de Talleres Productivos  </a:t>
            </a:r>
          </a:p>
          <a:p>
            <a:pPr algn="ctr"/>
            <a:r>
              <a:rPr lang="es-MX" sz="900" dirty="0">
                <a:solidFill>
                  <a:srgbClr val="000000"/>
                </a:solidFill>
                <a:latin typeface="+mj-lt"/>
              </a:rPr>
              <a:t>Jefe </a:t>
            </a:r>
          </a:p>
          <a:p>
            <a:pPr algn="ctr"/>
            <a:r>
              <a:rPr lang="es-MX" sz="900" dirty="0">
                <a:solidFill>
                  <a:srgbClr val="000000"/>
                </a:solidFill>
                <a:latin typeface="+mj-lt"/>
              </a:rPr>
              <a:t> </a:t>
            </a:r>
          </a:p>
        </p:txBody>
      </p:sp>
      <p:sp>
        <p:nvSpPr>
          <p:cNvPr id="23" name="Rectangle 210"/>
          <p:cNvSpPr>
            <a:spLocks noChangeArrowheads="1"/>
          </p:cNvSpPr>
          <p:nvPr/>
        </p:nvSpPr>
        <p:spPr bwMode="auto">
          <a:xfrm>
            <a:off x="2158576" y="3053908"/>
            <a:ext cx="1729110" cy="44357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Encargado Maestras Manualidades</a:t>
            </a:r>
            <a:endParaRPr lang="es-ES" sz="900" b="1" dirty="0">
              <a:latin typeface="+mj-lt"/>
            </a:endParaRPr>
          </a:p>
          <a:p>
            <a:pPr algn="ctr"/>
            <a:r>
              <a:rPr lang="es-MX" sz="900" dirty="0">
                <a:latin typeface="+mj-lt"/>
              </a:rPr>
              <a:t> Encargado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25" name="Rectangle 386"/>
          <p:cNvSpPr>
            <a:spLocks noChangeArrowheads="1"/>
          </p:cNvSpPr>
          <p:nvPr/>
        </p:nvSpPr>
        <p:spPr bwMode="auto">
          <a:xfrm>
            <a:off x="5568395" y="4188578"/>
            <a:ext cx="1965465" cy="7877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5  Instructores de </a:t>
            </a:r>
          </a:p>
          <a:p>
            <a:pPr algn="ctr"/>
            <a:r>
              <a:rPr lang="es-MX" sz="900" b="1" dirty="0">
                <a:latin typeface="+mj-lt"/>
              </a:rPr>
              <a:t>Manualidades,  de Corte </a:t>
            </a:r>
          </a:p>
          <a:p>
            <a:pPr algn="ctr"/>
            <a:r>
              <a:rPr lang="es-MX" sz="900" b="1" dirty="0">
                <a:latin typeface="+mj-lt"/>
              </a:rPr>
              <a:t>y Confección y de Belleza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26" name="Text Box 389"/>
          <p:cNvSpPr txBox="1">
            <a:spLocks noChangeArrowheads="1"/>
          </p:cNvSpPr>
          <p:nvPr/>
        </p:nvSpPr>
        <p:spPr bwMode="auto">
          <a:xfrm>
            <a:off x="2168101" y="4162053"/>
            <a:ext cx="1723794" cy="68103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s-MX" sz="900" b="1" dirty="0">
                <a:latin typeface="+mj-lt"/>
              </a:rPr>
              <a:t> </a:t>
            </a:r>
          </a:p>
          <a:p>
            <a:pPr algn="ctr" eaLnBrk="1" hangingPunct="1"/>
            <a:r>
              <a:rPr lang="es-MX" sz="900" b="1" dirty="0">
                <a:latin typeface="+mj-lt"/>
              </a:rPr>
              <a:t>2  Auxiliares De Manualidades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Auxiliares 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27" name="Text Box 401"/>
          <p:cNvSpPr txBox="1">
            <a:spLocks noChangeArrowheads="1"/>
          </p:cNvSpPr>
          <p:nvPr/>
        </p:nvSpPr>
        <p:spPr bwMode="auto">
          <a:xfrm>
            <a:off x="2169456" y="4976329"/>
            <a:ext cx="1729109" cy="46850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s-ES" sz="900" b="1" dirty="0">
                <a:latin typeface="+mj-lt"/>
              </a:rPr>
              <a:t>Promotor Manualidades</a:t>
            </a:r>
          </a:p>
          <a:p>
            <a:pPr algn="ctr" eaLnBrk="1" hangingPunct="1"/>
            <a:r>
              <a:rPr lang="es-ES" sz="900" dirty="0">
                <a:latin typeface="+mj-lt"/>
              </a:rPr>
              <a:t>     </a:t>
            </a:r>
            <a:r>
              <a:rPr lang="es-MX" sz="900" dirty="0">
                <a:latin typeface="+mj-lt"/>
              </a:rPr>
              <a:t>Promotor</a:t>
            </a:r>
            <a:r>
              <a:rPr lang="es-ES" sz="900" dirty="0">
                <a:latin typeface="+mj-lt"/>
              </a:rPr>
              <a:t>  </a:t>
            </a:r>
            <a:r>
              <a:rPr lang="es-MX" sz="900" dirty="0">
                <a:latin typeface="+mj-lt"/>
              </a:rPr>
              <a:t> 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28" name="Rectangle 488"/>
          <p:cNvSpPr>
            <a:spLocks noChangeArrowheads="1"/>
          </p:cNvSpPr>
          <p:nvPr/>
        </p:nvSpPr>
        <p:spPr bwMode="auto">
          <a:xfrm>
            <a:off x="5546672" y="3028704"/>
            <a:ext cx="1987188" cy="49398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Auxiliar De Chocolatería</a:t>
            </a:r>
          </a:p>
          <a:p>
            <a:pPr algn="ctr"/>
            <a:r>
              <a:rPr lang="es-MX" sz="900" dirty="0">
                <a:latin typeface="+mj-lt"/>
              </a:rPr>
              <a:t>     Auxiliar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</p:txBody>
      </p:sp>
      <p:sp>
        <p:nvSpPr>
          <p:cNvPr id="29" name="Rectangle 213"/>
          <p:cNvSpPr>
            <a:spLocks noChangeArrowheads="1"/>
          </p:cNvSpPr>
          <p:nvPr/>
        </p:nvSpPr>
        <p:spPr bwMode="auto">
          <a:xfrm>
            <a:off x="2163893" y="3647758"/>
            <a:ext cx="1723793" cy="41169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ES" sz="900" b="1" dirty="0">
                <a:latin typeface="+mj-lt"/>
              </a:rPr>
              <a:t>Administradora Tiendita DIF</a:t>
            </a:r>
            <a:endParaRPr lang="es-MX" sz="900" b="1" dirty="0">
              <a:latin typeface="+mj-lt"/>
            </a:endParaRPr>
          </a:p>
          <a:p>
            <a:pPr lvl="0" algn="ctr"/>
            <a:r>
              <a:rPr lang="es-MX" sz="900" dirty="0">
                <a:latin typeface="+mj-lt"/>
              </a:rPr>
              <a:t>      Encargado Sección </a:t>
            </a:r>
          </a:p>
          <a:p>
            <a:pPr lvl="0"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30" name="Rectangle 279"/>
          <p:cNvSpPr>
            <a:spLocks noChangeArrowheads="1"/>
          </p:cNvSpPr>
          <p:nvPr/>
        </p:nvSpPr>
        <p:spPr bwMode="auto">
          <a:xfrm>
            <a:off x="5546672" y="3577100"/>
            <a:ext cx="1987188" cy="54121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Maestra Chocolatería CBF</a:t>
            </a:r>
          </a:p>
          <a:p>
            <a:pPr algn="ctr"/>
            <a:r>
              <a:rPr lang="es-MX" sz="900" dirty="0"/>
              <a:t>Maestra (o) </a:t>
            </a:r>
          </a:p>
        </p:txBody>
      </p:sp>
      <p:cxnSp>
        <p:nvCxnSpPr>
          <p:cNvPr id="3" name="Conector: angular 2"/>
          <p:cNvCxnSpPr>
            <a:stCxn id="20" idx="2"/>
            <a:endCxn id="23" idx="3"/>
          </p:cNvCxnSpPr>
          <p:nvPr/>
        </p:nvCxnSpPr>
        <p:spPr>
          <a:xfrm rot="5400000">
            <a:off x="3991956" y="2547361"/>
            <a:ext cx="624064" cy="832604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: angular 4"/>
          <p:cNvCxnSpPr>
            <a:cxnSpLocks/>
            <a:stCxn id="20" idx="2"/>
            <a:endCxn id="25" idx="1"/>
          </p:cNvCxnSpPr>
          <p:nvPr/>
        </p:nvCxnSpPr>
        <p:spPr>
          <a:xfrm rot="16200000" flipH="1">
            <a:off x="4178931" y="3192989"/>
            <a:ext cx="1930823" cy="848105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angular 30"/>
          <p:cNvCxnSpPr>
            <a:stCxn id="20" idx="2"/>
            <a:endCxn id="29" idx="3"/>
          </p:cNvCxnSpPr>
          <p:nvPr/>
        </p:nvCxnSpPr>
        <p:spPr>
          <a:xfrm rot="5400000">
            <a:off x="3703001" y="2836316"/>
            <a:ext cx="1201975" cy="832604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ector: angular 32"/>
          <p:cNvCxnSpPr>
            <a:cxnSpLocks/>
            <a:stCxn id="20" idx="2"/>
            <a:endCxn id="28" idx="1"/>
          </p:cNvCxnSpPr>
          <p:nvPr/>
        </p:nvCxnSpPr>
        <p:spPr>
          <a:xfrm rot="16200000" flipH="1">
            <a:off x="4821449" y="2550472"/>
            <a:ext cx="624064" cy="826382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ctor: angular 34"/>
          <p:cNvCxnSpPr>
            <a:cxnSpLocks/>
            <a:stCxn id="20" idx="2"/>
            <a:endCxn id="26" idx="3"/>
          </p:cNvCxnSpPr>
          <p:nvPr/>
        </p:nvCxnSpPr>
        <p:spPr>
          <a:xfrm rot="5400000">
            <a:off x="3380624" y="3162903"/>
            <a:ext cx="1850939" cy="828395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ector: angular 36"/>
          <p:cNvCxnSpPr>
            <a:cxnSpLocks/>
            <a:stCxn id="20" idx="2"/>
            <a:endCxn id="30" idx="1"/>
          </p:cNvCxnSpPr>
          <p:nvPr/>
        </p:nvCxnSpPr>
        <p:spPr>
          <a:xfrm rot="16200000" flipH="1">
            <a:off x="4535443" y="2836478"/>
            <a:ext cx="1196076" cy="826382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: angular 38"/>
          <p:cNvCxnSpPr>
            <a:stCxn id="20" idx="2"/>
            <a:endCxn id="27" idx="3"/>
          </p:cNvCxnSpPr>
          <p:nvPr/>
        </p:nvCxnSpPr>
        <p:spPr>
          <a:xfrm rot="5400000">
            <a:off x="3029953" y="3520244"/>
            <a:ext cx="2558950" cy="821725"/>
          </a:xfrm>
          <a:prstGeom prst="bentConnector2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319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Zona Norte</a:t>
            </a:r>
            <a:endParaRPr lang="es-ES" sz="4000" dirty="0">
              <a:solidFill>
                <a:srgbClr val="FF7175"/>
              </a:solidFill>
            </a:endParaRPr>
          </a:p>
        </p:txBody>
      </p:sp>
      <p:sp>
        <p:nvSpPr>
          <p:cNvPr id="58" name="Rectangle 86"/>
          <p:cNvSpPr>
            <a:spLocks noChangeArrowheads="1"/>
          </p:cNvSpPr>
          <p:nvPr/>
        </p:nvSpPr>
        <p:spPr bwMode="auto">
          <a:xfrm>
            <a:off x="3423426" y="1150500"/>
            <a:ext cx="2183021" cy="436560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solidFill>
                  <a:srgbClr val="000000"/>
                </a:solidFill>
              </a:rPr>
              <a:t>Jefe de Zona Norte</a:t>
            </a:r>
          </a:p>
          <a:p>
            <a:pPr algn="ctr"/>
            <a:r>
              <a:rPr lang="es-MX" sz="900" dirty="0">
                <a:solidFill>
                  <a:srgbClr val="000000"/>
                </a:solidFill>
              </a:rPr>
              <a:t>Jefe </a:t>
            </a:r>
          </a:p>
          <a:p>
            <a:pPr algn="ctr"/>
            <a:r>
              <a:rPr lang="es-MX" sz="90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60" name="Rectangle 533"/>
          <p:cNvSpPr>
            <a:spLocks noChangeArrowheads="1"/>
          </p:cNvSpPr>
          <p:nvPr/>
        </p:nvSpPr>
        <p:spPr bwMode="auto">
          <a:xfrm>
            <a:off x="360637" y="2131340"/>
            <a:ext cx="1666614" cy="36044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1</a:t>
            </a:r>
          </a:p>
          <a:p>
            <a:pPr algn="ctr"/>
            <a:r>
              <a:rPr lang="es-MX" sz="900" dirty="0"/>
              <a:t>  Encargado Sección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67" name="Rectangle 560"/>
          <p:cNvSpPr>
            <a:spLocks noChangeArrowheads="1"/>
          </p:cNvSpPr>
          <p:nvPr/>
        </p:nvSpPr>
        <p:spPr bwMode="auto">
          <a:xfrm>
            <a:off x="7180069" y="3582195"/>
            <a:ext cx="1392232" cy="36283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68" name="Rectangle 580"/>
          <p:cNvSpPr>
            <a:spLocks noChangeArrowheads="1"/>
          </p:cNvSpPr>
          <p:nvPr/>
        </p:nvSpPr>
        <p:spPr bwMode="auto">
          <a:xfrm>
            <a:off x="6895684" y="3136576"/>
            <a:ext cx="1779573" cy="39984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Fomerrey  113</a:t>
            </a:r>
          </a:p>
          <a:p>
            <a:pPr algn="ctr"/>
            <a:r>
              <a:rPr lang="es-MX" sz="900" dirty="0"/>
              <a:t>  Encargado Sección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50" name="Rectangle 483">
            <a:extLst>
              <a:ext uri="{FF2B5EF4-FFF2-40B4-BE49-F238E27FC236}">
                <a16:creationId xmlns:a16="http://schemas.microsoft.com/office/drawing/2014/main" id="{1C1313B0-B169-4204-B9B7-2BA771476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139" y="2537679"/>
            <a:ext cx="1297319" cy="39189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51" name="Rectangle 545">
            <a:extLst>
              <a:ext uri="{FF2B5EF4-FFF2-40B4-BE49-F238E27FC236}">
                <a16:creationId xmlns:a16="http://schemas.microsoft.com/office/drawing/2014/main" id="{756D1D1F-8E7C-4C1E-A5EF-811C09832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447" y="5702349"/>
            <a:ext cx="1470120" cy="3327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52" name="Rectangle 546">
            <a:extLst>
              <a:ext uri="{FF2B5EF4-FFF2-40B4-BE49-F238E27FC236}">
                <a16:creationId xmlns:a16="http://schemas.microsoft.com/office/drawing/2014/main" id="{88B98C01-9676-4323-884E-3D2E16861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6" y="5241315"/>
            <a:ext cx="1661801" cy="40115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Administradora CBF Francisco Villa</a:t>
            </a:r>
          </a:p>
          <a:p>
            <a:pPr algn="ctr"/>
            <a:r>
              <a:rPr lang="es-MX" sz="900" dirty="0"/>
              <a:t>  Encargada Sección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53" name="Rectangle 586">
            <a:extLst>
              <a:ext uri="{FF2B5EF4-FFF2-40B4-BE49-F238E27FC236}">
                <a16:creationId xmlns:a16="http://schemas.microsoft.com/office/drawing/2014/main" id="{BB9A06BC-814F-4317-AD64-7F8F78B9A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3475" y="3134968"/>
            <a:ext cx="1641791" cy="39980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Administradora CBF 11 </a:t>
            </a:r>
          </a:p>
          <a:p>
            <a:pPr algn="ctr"/>
            <a:r>
              <a:rPr lang="es-MX" sz="900" dirty="0"/>
              <a:t>   Auxiliar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54" name="Rectangle 584">
            <a:extLst>
              <a:ext uri="{FF2B5EF4-FFF2-40B4-BE49-F238E27FC236}">
                <a16:creationId xmlns:a16="http://schemas.microsoft.com/office/drawing/2014/main" id="{AA323D35-2A1A-4E14-82BD-50A5AEF7C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4076" y="3582517"/>
            <a:ext cx="1369490" cy="36716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57" name="Rectangle 541">
            <a:extLst>
              <a:ext uri="{FF2B5EF4-FFF2-40B4-BE49-F238E27FC236}">
                <a16:creationId xmlns:a16="http://schemas.microsoft.com/office/drawing/2014/main" id="{C3BCF134-7F70-4D06-95AE-C8F1E7139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40" y="2134184"/>
            <a:ext cx="1671198" cy="38598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 6  </a:t>
            </a:r>
          </a:p>
          <a:p>
            <a:pPr algn="ctr"/>
            <a:r>
              <a:rPr lang="es-MX" sz="900" dirty="0"/>
              <a:t>   Encargado  </a:t>
            </a:r>
          </a:p>
          <a:p>
            <a:pPr algn="ctr"/>
            <a:r>
              <a:rPr lang="es-MX" sz="900" dirty="0"/>
              <a:t> </a:t>
            </a:r>
            <a:endParaRPr lang="es-ES" sz="900" dirty="0"/>
          </a:p>
        </p:txBody>
      </p:sp>
      <p:sp>
        <p:nvSpPr>
          <p:cNvPr id="82" name="Rectangle 552">
            <a:extLst>
              <a:ext uri="{FF2B5EF4-FFF2-40B4-BE49-F238E27FC236}">
                <a16:creationId xmlns:a16="http://schemas.microsoft.com/office/drawing/2014/main" id="{AA6F5196-81B8-4EE7-85B2-58503036D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7225" y="2576973"/>
            <a:ext cx="1297319" cy="39113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Intendente </a:t>
            </a:r>
          </a:p>
          <a:p>
            <a:pPr algn="ctr"/>
            <a:r>
              <a:rPr lang="es-MX" sz="900" dirty="0"/>
              <a:t> </a:t>
            </a:r>
            <a:endParaRPr lang="es-ES" sz="900" dirty="0"/>
          </a:p>
        </p:txBody>
      </p:sp>
      <p:sp>
        <p:nvSpPr>
          <p:cNvPr id="93" name="Rectangle 547">
            <a:extLst>
              <a:ext uri="{FF2B5EF4-FFF2-40B4-BE49-F238E27FC236}">
                <a16:creationId xmlns:a16="http://schemas.microsoft.com/office/drawing/2014/main" id="{D48B69AF-295F-48CE-B5DF-35D78C31B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053" y="3118953"/>
            <a:ext cx="1733530" cy="392338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8  </a:t>
            </a:r>
          </a:p>
          <a:p>
            <a:pPr algn="ctr"/>
            <a:r>
              <a:rPr lang="es-MX" sz="900" dirty="0"/>
              <a:t>Encargada Sección </a:t>
            </a:r>
          </a:p>
          <a:p>
            <a:pPr algn="ctr"/>
            <a:r>
              <a:rPr lang="es-MX" sz="900" dirty="0"/>
              <a:t>  </a:t>
            </a:r>
          </a:p>
        </p:txBody>
      </p:sp>
      <p:sp>
        <p:nvSpPr>
          <p:cNvPr id="95" name="Rectangle 552">
            <a:extLst>
              <a:ext uri="{FF2B5EF4-FFF2-40B4-BE49-F238E27FC236}">
                <a16:creationId xmlns:a16="http://schemas.microsoft.com/office/drawing/2014/main" id="{6BFF9260-1AB1-4D7C-BA84-E935E541E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139" y="3559331"/>
            <a:ext cx="1297319" cy="39096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 </a:t>
            </a:r>
          </a:p>
        </p:txBody>
      </p:sp>
      <p:sp>
        <p:nvSpPr>
          <p:cNvPr id="99" name="Rectangle 551">
            <a:extLst>
              <a:ext uri="{FF2B5EF4-FFF2-40B4-BE49-F238E27FC236}">
                <a16:creationId xmlns:a16="http://schemas.microsoft.com/office/drawing/2014/main" id="{9E49EDCF-2B08-4372-B181-5E7776901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62" y="3096431"/>
            <a:ext cx="1691598" cy="36332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 9 </a:t>
            </a:r>
          </a:p>
          <a:p>
            <a:pPr algn="ctr"/>
            <a:r>
              <a:rPr lang="es-MX" sz="900" dirty="0"/>
              <a:t>Administrador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00" name="Rectangle 370">
            <a:extLst>
              <a:ext uri="{FF2B5EF4-FFF2-40B4-BE49-F238E27FC236}">
                <a16:creationId xmlns:a16="http://schemas.microsoft.com/office/drawing/2014/main" id="{74483FE1-27E0-4DBD-B624-71576AA04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9638" y="3519698"/>
            <a:ext cx="1383321" cy="35267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Auxiliar General </a:t>
            </a:r>
          </a:p>
          <a:p>
            <a:pPr algn="ctr"/>
            <a:r>
              <a:rPr lang="es-MX" sz="900" dirty="0"/>
              <a:t>  Auxiliar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09" name="Rectangle 387">
            <a:extLst>
              <a:ext uri="{FF2B5EF4-FFF2-40B4-BE49-F238E27FC236}">
                <a16:creationId xmlns:a16="http://schemas.microsoft.com/office/drawing/2014/main" id="{E94EB245-52B9-4D96-9765-136035BC8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9461" y="4120390"/>
            <a:ext cx="1907697" cy="53230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Encargado Centro de </a:t>
            </a:r>
          </a:p>
          <a:p>
            <a:pPr algn="ctr"/>
            <a:r>
              <a:rPr lang="es-MX" sz="900" b="1" dirty="0"/>
              <a:t>Desarrollo Del Talento </a:t>
            </a:r>
          </a:p>
          <a:p>
            <a:pPr algn="ctr"/>
            <a:r>
              <a:rPr lang="es-MX" sz="900" dirty="0"/>
              <a:t>   Encargado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10" name="Rectangle 429">
            <a:extLst>
              <a:ext uri="{FF2B5EF4-FFF2-40B4-BE49-F238E27FC236}">
                <a16:creationId xmlns:a16="http://schemas.microsoft.com/office/drawing/2014/main" id="{9C206DF6-82B0-4F20-AB5D-933070ED3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9935" y="5569544"/>
            <a:ext cx="1674787" cy="36675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Maestro de Carpintería</a:t>
            </a:r>
          </a:p>
          <a:p>
            <a:pPr algn="ctr"/>
            <a:r>
              <a:rPr lang="es-MX" sz="900" dirty="0"/>
              <a:t>Técnico en Mantenimiento </a:t>
            </a:r>
            <a:endParaRPr lang="es-ES" sz="900" dirty="0"/>
          </a:p>
          <a:p>
            <a:pPr algn="ctr"/>
            <a:r>
              <a:rPr lang="es-MX" sz="900" dirty="0"/>
              <a:t> </a:t>
            </a:r>
            <a:endParaRPr lang="es-ES" sz="900" dirty="0"/>
          </a:p>
        </p:txBody>
      </p:sp>
      <p:sp>
        <p:nvSpPr>
          <p:cNvPr id="111" name="Rectangle 433">
            <a:extLst>
              <a:ext uri="{FF2B5EF4-FFF2-40B4-BE49-F238E27FC236}">
                <a16:creationId xmlns:a16="http://schemas.microsoft.com/office/drawing/2014/main" id="{C515A269-0FE3-4937-A6A2-F83CA71D7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9936" y="4709873"/>
            <a:ext cx="1674786" cy="37088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Maestro Pintura CBF</a:t>
            </a:r>
          </a:p>
          <a:p>
            <a:pPr algn="ctr"/>
            <a:r>
              <a:rPr lang="es-MX" sz="900" dirty="0"/>
              <a:t>Maestra (o)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12" name="Rectangle 386">
            <a:extLst>
              <a:ext uri="{FF2B5EF4-FFF2-40B4-BE49-F238E27FC236}">
                <a16:creationId xmlns:a16="http://schemas.microsoft.com/office/drawing/2014/main" id="{451BB266-0811-410B-8FD5-26FC83375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0487" y="4672914"/>
            <a:ext cx="1539646" cy="37259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16" name="Rectangle 537">
            <a:extLst>
              <a:ext uri="{FF2B5EF4-FFF2-40B4-BE49-F238E27FC236}">
                <a16:creationId xmlns:a16="http://schemas.microsoft.com/office/drawing/2014/main" id="{97F978BF-8C4F-4D61-8697-4A8BDEABB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4867" y="2548175"/>
            <a:ext cx="1377118" cy="37176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117" name="Rectangle 536">
            <a:extLst>
              <a:ext uri="{FF2B5EF4-FFF2-40B4-BE49-F238E27FC236}">
                <a16:creationId xmlns:a16="http://schemas.microsoft.com/office/drawing/2014/main" id="{4DD38FB1-DCE7-4DDC-8590-4198101C85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5415" y="2131060"/>
            <a:ext cx="1713824" cy="36072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 2</a:t>
            </a:r>
          </a:p>
          <a:p>
            <a:pPr algn="ctr"/>
            <a:r>
              <a:rPr lang="es-MX" sz="900" dirty="0"/>
              <a:t>   Encargado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18" name="Line 592">
            <a:extLst>
              <a:ext uri="{FF2B5EF4-FFF2-40B4-BE49-F238E27FC236}">
                <a16:creationId xmlns:a16="http://schemas.microsoft.com/office/drawing/2014/main" id="{3C4B1B72-C4EC-4520-83A3-75B1D909B4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90542" y="2476739"/>
            <a:ext cx="0" cy="854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19" name="Rectangle 535">
            <a:extLst>
              <a:ext uri="{FF2B5EF4-FFF2-40B4-BE49-F238E27FC236}">
                <a16:creationId xmlns:a16="http://schemas.microsoft.com/office/drawing/2014/main" id="{6BAAF577-4B3F-47A3-A90C-DB819EE34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2980" y="2152043"/>
            <a:ext cx="1752277" cy="38998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 7  </a:t>
            </a:r>
          </a:p>
          <a:p>
            <a:pPr algn="ctr"/>
            <a:r>
              <a:rPr lang="es-MX" sz="900" dirty="0"/>
              <a:t>Encargado Sección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20" name="Rectangle 537">
            <a:extLst>
              <a:ext uri="{FF2B5EF4-FFF2-40B4-BE49-F238E27FC236}">
                <a16:creationId xmlns:a16="http://schemas.microsoft.com/office/drawing/2014/main" id="{F69F31C3-160F-4EE6-9BF9-1829A5A0B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787" y="2592107"/>
            <a:ext cx="1382626" cy="37176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121" name="Line 592">
            <a:extLst>
              <a:ext uri="{FF2B5EF4-FFF2-40B4-BE49-F238E27FC236}">
                <a16:creationId xmlns:a16="http://schemas.microsoft.com/office/drawing/2014/main" id="{3EB0C22B-D4A0-4CA3-86A8-751707CCD4F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84756" y="2543089"/>
            <a:ext cx="0" cy="817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22" name="Rectangle 543">
            <a:extLst>
              <a:ext uri="{FF2B5EF4-FFF2-40B4-BE49-F238E27FC236}">
                <a16:creationId xmlns:a16="http://schemas.microsoft.com/office/drawing/2014/main" id="{05C86CB5-7A36-42C1-A6AF-A19C63969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313" y="4126015"/>
            <a:ext cx="1806820" cy="48096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</a:t>
            </a:r>
          </a:p>
          <a:p>
            <a:pPr algn="ctr"/>
            <a:r>
              <a:rPr lang="es-MX" sz="900" b="1" dirty="0"/>
              <a:t>Francisco Zarco </a:t>
            </a:r>
          </a:p>
          <a:p>
            <a:pPr algn="ctr"/>
            <a:r>
              <a:rPr lang="es-MX" sz="900" dirty="0"/>
              <a:t>Encargado Sección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24" name="Rectangle 284">
            <a:extLst>
              <a:ext uri="{FF2B5EF4-FFF2-40B4-BE49-F238E27FC236}">
                <a16:creationId xmlns:a16="http://schemas.microsoft.com/office/drawing/2014/main" id="{D79AA196-7A01-43E3-9D76-46F1EBA2D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0487" y="5115826"/>
            <a:ext cx="1553294" cy="39472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Vigilante</a:t>
            </a:r>
            <a:r>
              <a:rPr lang="es-MX" sz="900" dirty="0"/>
              <a:t> </a:t>
            </a:r>
          </a:p>
        </p:txBody>
      </p:sp>
      <p:sp>
        <p:nvSpPr>
          <p:cNvPr id="125" name="Line 587">
            <a:extLst>
              <a:ext uri="{FF2B5EF4-FFF2-40B4-BE49-F238E27FC236}">
                <a16:creationId xmlns:a16="http://schemas.microsoft.com/office/drawing/2014/main" id="{658DD8EC-1B0B-4065-9A0D-DFEFE978C6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6841" y="4611356"/>
            <a:ext cx="0" cy="76020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27" name="Rectangle 549">
            <a:extLst>
              <a:ext uri="{FF2B5EF4-FFF2-40B4-BE49-F238E27FC236}">
                <a16:creationId xmlns:a16="http://schemas.microsoft.com/office/drawing/2014/main" id="{6BA90D8A-A9DE-4129-A447-5E1BBB038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0629" y="5647343"/>
            <a:ext cx="1815619" cy="53365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V de Infonavit </a:t>
            </a:r>
          </a:p>
          <a:p>
            <a:pPr algn="ctr"/>
            <a:r>
              <a:rPr lang="es-MX" sz="900" dirty="0"/>
              <a:t>Encargado Sección </a:t>
            </a:r>
          </a:p>
          <a:p>
            <a:pPr algn="ctr"/>
            <a:r>
              <a:rPr lang="es-MX" sz="900" dirty="0"/>
              <a:t>  </a:t>
            </a:r>
          </a:p>
          <a:p>
            <a:pPr algn="ctr"/>
            <a:endParaRPr lang="es-ES" sz="900" dirty="0"/>
          </a:p>
        </p:txBody>
      </p:sp>
      <p:sp>
        <p:nvSpPr>
          <p:cNvPr id="128" name="Rectangle 556">
            <a:extLst>
              <a:ext uri="{FF2B5EF4-FFF2-40B4-BE49-F238E27FC236}">
                <a16:creationId xmlns:a16="http://schemas.microsoft.com/office/drawing/2014/main" id="{B222EB5F-DEE3-4241-9F89-193BA629C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981" y="6251455"/>
            <a:ext cx="1278531" cy="38226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29" name="Line 592">
            <a:extLst>
              <a:ext uri="{FF2B5EF4-FFF2-40B4-BE49-F238E27FC236}">
                <a16:creationId xmlns:a16="http://schemas.microsoft.com/office/drawing/2014/main" id="{C3C220B6-BA88-41E9-80ED-ECCE19A23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3622" y="6183700"/>
            <a:ext cx="0" cy="6801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30" name="Rectangle 541">
            <a:extLst>
              <a:ext uri="{FF2B5EF4-FFF2-40B4-BE49-F238E27FC236}">
                <a16:creationId xmlns:a16="http://schemas.microsoft.com/office/drawing/2014/main" id="{EEAB0D77-397B-446B-ABF5-D8E3D89A8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9337" y="4135656"/>
            <a:ext cx="1765920" cy="535618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dirty="0"/>
              <a:t>  </a:t>
            </a:r>
          </a:p>
          <a:p>
            <a:pPr algn="ctr"/>
            <a:r>
              <a:rPr lang="es-MX" sz="900" b="1" dirty="0"/>
              <a:t>Administrador CBF </a:t>
            </a:r>
          </a:p>
          <a:p>
            <a:pPr algn="ctr"/>
            <a:r>
              <a:rPr lang="es-MX" sz="900" b="1" dirty="0"/>
              <a:t>Monterrey 400 </a:t>
            </a:r>
          </a:p>
          <a:p>
            <a:pPr algn="ctr"/>
            <a:r>
              <a:rPr lang="es-MX" sz="900" dirty="0"/>
              <a:t>Administrador  </a:t>
            </a:r>
          </a:p>
          <a:p>
            <a:pPr algn="ctr"/>
            <a:r>
              <a:rPr lang="es-MX" sz="900" dirty="0"/>
              <a:t> </a:t>
            </a:r>
          </a:p>
          <a:p>
            <a:pPr algn="ctr"/>
            <a:endParaRPr lang="es-ES" sz="900" dirty="0"/>
          </a:p>
        </p:txBody>
      </p:sp>
      <p:sp>
        <p:nvSpPr>
          <p:cNvPr id="131" name="Rectangle 483">
            <a:extLst>
              <a:ext uri="{FF2B5EF4-FFF2-40B4-BE49-F238E27FC236}">
                <a16:creationId xmlns:a16="http://schemas.microsoft.com/office/drawing/2014/main" id="{7C8DB2CD-3723-4109-96D3-E793FD031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7915" y="4726821"/>
            <a:ext cx="1382626" cy="37333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 </a:t>
            </a:r>
          </a:p>
        </p:txBody>
      </p:sp>
      <p:sp>
        <p:nvSpPr>
          <p:cNvPr id="132" name="Rectangle 284">
            <a:extLst>
              <a:ext uri="{FF2B5EF4-FFF2-40B4-BE49-F238E27FC236}">
                <a16:creationId xmlns:a16="http://schemas.microsoft.com/office/drawing/2014/main" id="{2BAFF730-ECB9-4913-8F91-05D387F60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309" y="5144310"/>
            <a:ext cx="1392232" cy="39236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Auxiliar General</a:t>
            </a:r>
          </a:p>
          <a:p>
            <a:pPr algn="ctr"/>
            <a:r>
              <a:rPr lang="es-MX" sz="900" dirty="0"/>
              <a:t>Vigilante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35" name="Line 581">
            <a:extLst>
              <a:ext uri="{FF2B5EF4-FFF2-40B4-BE49-F238E27FC236}">
                <a16:creationId xmlns:a16="http://schemas.microsoft.com/office/drawing/2014/main" id="{9C364046-A584-47F7-AD5B-B018BB7F27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2013" y="1853956"/>
            <a:ext cx="6538691" cy="1167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36" name="Rectangle 539">
            <a:extLst>
              <a:ext uri="{FF2B5EF4-FFF2-40B4-BE49-F238E27FC236}">
                <a16:creationId xmlns:a16="http://schemas.microsoft.com/office/drawing/2014/main" id="{4BC3BF66-2F59-44E6-95B6-8A252A8B7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68" y="4115125"/>
            <a:ext cx="1780967" cy="50069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</a:t>
            </a:r>
          </a:p>
          <a:p>
            <a:pPr algn="ctr"/>
            <a:r>
              <a:rPr lang="es-MX" sz="900" b="1" dirty="0"/>
              <a:t>Fomerrey  114</a:t>
            </a:r>
          </a:p>
          <a:p>
            <a:pPr algn="ctr"/>
            <a:r>
              <a:rPr lang="es-MX" sz="900" dirty="0"/>
              <a:t>Encargada Sección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137" name="Rectangle 537">
            <a:extLst>
              <a:ext uri="{FF2B5EF4-FFF2-40B4-BE49-F238E27FC236}">
                <a16:creationId xmlns:a16="http://schemas.microsoft.com/office/drawing/2014/main" id="{7A36986C-418B-4D6E-9847-ECB892EA7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361" y="4681427"/>
            <a:ext cx="1518890" cy="37176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</p:txBody>
      </p:sp>
      <p:sp>
        <p:nvSpPr>
          <p:cNvPr id="138" name="Line 592">
            <a:extLst>
              <a:ext uri="{FF2B5EF4-FFF2-40B4-BE49-F238E27FC236}">
                <a16:creationId xmlns:a16="http://schemas.microsoft.com/office/drawing/2014/main" id="{BBC2EA43-5547-4493-BADB-F32698A2EB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56859" y="4612959"/>
            <a:ext cx="0" cy="75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55" name="Rectangle 552">
            <a:extLst>
              <a:ext uri="{FF2B5EF4-FFF2-40B4-BE49-F238E27FC236}">
                <a16:creationId xmlns:a16="http://schemas.microsoft.com/office/drawing/2014/main" id="{591646A2-8D98-4E49-8FD2-03733C104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982" y="5137944"/>
            <a:ext cx="1671740" cy="38498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 Intendente</a:t>
            </a:r>
            <a:r>
              <a:rPr lang="es-MX" sz="900" dirty="0"/>
              <a:t> </a:t>
            </a:r>
          </a:p>
        </p:txBody>
      </p: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1F5E588D-9663-4816-854F-0E18B09AF5FB}"/>
              </a:ext>
            </a:extLst>
          </p:cNvPr>
          <p:cNvCxnSpPr>
            <a:cxnSpLocks/>
          </p:cNvCxnSpPr>
          <p:nvPr/>
        </p:nvCxnSpPr>
        <p:spPr>
          <a:xfrm>
            <a:off x="4462495" y="1590805"/>
            <a:ext cx="0" cy="2748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DF30B122-4EE3-4DD8-A5B9-A7F463AAC388}"/>
              </a:ext>
            </a:extLst>
          </p:cNvPr>
          <p:cNvCxnSpPr>
            <a:cxnSpLocks/>
          </p:cNvCxnSpPr>
          <p:nvPr/>
        </p:nvCxnSpPr>
        <p:spPr>
          <a:xfrm>
            <a:off x="232013" y="1865635"/>
            <a:ext cx="1" cy="35907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Line 581">
            <a:extLst>
              <a:ext uri="{FF2B5EF4-FFF2-40B4-BE49-F238E27FC236}">
                <a16:creationId xmlns:a16="http://schemas.microsoft.com/office/drawing/2014/main" id="{E512CF52-9053-43F8-9207-ADDA20079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014" y="22813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2" name="Line 592">
            <a:extLst>
              <a:ext uri="{FF2B5EF4-FFF2-40B4-BE49-F238E27FC236}">
                <a16:creationId xmlns:a16="http://schemas.microsoft.com/office/drawing/2014/main" id="{E3DFE704-A0F2-4360-8D7B-D0D2B31A40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8759" y="2484540"/>
            <a:ext cx="0" cy="533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3" name="Line 592">
            <a:extLst>
              <a:ext uri="{FF2B5EF4-FFF2-40B4-BE49-F238E27FC236}">
                <a16:creationId xmlns:a16="http://schemas.microsoft.com/office/drawing/2014/main" id="{50C7B7EC-BE86-4ADA-8D61-B8F3F336B1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06059" y="3513348"/>
            <a:ext cx="0" cy="533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4" name="Line 592">
            <a:extLst>
              <a:ext uri="{FF2B5EF4-FFF2-40B4-BE49-F238E27FC236}">
                <a16:creationId xmlns:a16="http://schemas.microsoft.com/office/drawing/2014/main" id="{49AFDC2A-2A46-49B1-B81E-2F1F57B889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0542" y="3457933"/>
            <a:ext cx="0" cy="533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5" name="Line 592">
            <a:extLst>
              <a:ext uri="{FF2B5EF4-FFF2-40B4-BE49-F238E27FC236}">
                <a16:creationId xmlns:a16="http://schemas.microsoft.com/office/drawing/2014/main" id="{DF7AEE0C-7C5F-4150-89B3-A6481A499E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3074" y="4653886"/>
            <a:ext cx="0" cy="10949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6" name="Line 592">
            <a:extLst>
              <a:ext uri="{FF2B5EF4-FFF2-40B4-BE49-F238E27FC236}">
                <a16:creationId xmlns:a16="http://schemas.microsoft.com/office/drawing/2014/main" id="{AA729734-F5EE-42C0-A721-0D4D7E1300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74309" y="5636120"/>
            <a:ext cx="0" cy="75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9" name="Line 581">
            <a:extLst>
              <a:ext uri="{FF2B5EF4-FFF2-40B4-BE49-F238E27FC236}">
                <a16:creationId xmlns:a16="http://schemas.microsoft.com/office/drawing/2014/main" id="{EA5CA045-6E59-4F9C-BE0F-272E194BD7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429" y="33100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0" name="Line 581">
            <a:extLst>
              <a:ext uri="{FF2B5EF4-FFF2-40B4-BE49-F238E27FC236}">
                <a16:creationId xmlns:a16="http://schemas.microsoft.com/office/drawing/2014/main" id="{99011347-9F90-450A-B929-BB3C91C2F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014" y="43641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1" name="Line 581">
            <a:extLst>
              <a:ext uri="{FF2B5EF4-FFF2-40B4-BE49-F238E27FC236}">
                <a16:creationId xmlns:a16="http://schemas.microsoft.com/office/drawing/2014/main" id="{D90931C9-5209-4A44-BF7C-16B3DDD38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364" y="54563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2" name="Line 581">
            <a:extLst>
              <a:ext uri="{FF2B5EF4-FFF2-40B4-BE49-F238E27FC236}">
                <a16:creationId xmlns:a16="http://schemas.microsoft.com/office/drawing/2014/main" id="{7EAD81C3-8861-4617-9544-4A3D7D0E94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1311" y="4897096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3" name="Line 581">
            <a:extLst>
              <a:ext uri="{FF2B5EF4-FFF2-40B4-BE49-F238E27FC236}">
                <a16:creationId xmlns:a16="http://schemas.microsoft.com/office/drawing/2014/main" id="{1C8B3727-1F92-42F8-8097-5DEA68641F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2387" y="5316196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4" name="Line 581">
            <a:extLst>
              <a:ext uri="{FF2B5EF4-FFF2-40B4-BE49-F238E27FC236}">
                <a16:creationId xmlns:a16="http://schemas.microsoft.com/office/drawing/2014/main" id="{BE0C7A5D-F44B-4BEC-A92A-ABF06CEC21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4062" y="5746100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55D2D698-C221-4076-878F-61B8A12CCECE}"/>
              </a:ext>
            </a:extLst>
          </p:cNvPr>
          <p:cNvCxnSpPr>
            <a:cxnSpLocks/>
            <a:endCxn id="78" idx="0"/>
          </p:cNvCxnSpPr>
          <p:nvPr/>
        </p:nvCxnSpPr>
        <p:spPr>
          <a:xfrm>
            <a:off x="2361597" y="1865635"/>
            <a:ext cx="1" cy="24985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Line 581">
            <a:extLst>
              <a:ext uri="{FF2B5EF4-FFF2-40B4-BE49-F238E27FC236}">
                <a16:creationId xmlns:a16="http://schemas.microsoft.com/office/drawing/2014/main" id="{356A8F84-BDC8-4A1F-AC9F-56AD6CC1D9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1598" y="22813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7" name="Line 581">
            <a:extLst>
              <a:ext uri="{FF2B5EF4-FFF2-40B4-BE49-F238E27FC236}">
                <a16:creationId xmlns:a16="http://schemas.microsoft.com/office/drawing/2014/main" id="{B9EE303C-C030-41E0-8D8C-58B0291983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57013" y="33100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8" name="Line 581">
            <a:extLst>
              <a:ext uri="{FF2B5EF4-FFF2-40B4-BE49-F238E27FC236}">
                <a16:creationId xmlns:a16="http://schemas.microsoft.com/office/drawing/2014/main" id="{913E6CF9-EBBB-455A-BF90-4A8330AC89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1598" y="4364193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EC36A4E1-8DE8-4EA9-802A-0BAEC1E2392E}"/>
              </a:ext>
            </a:extLst>
          </p:cNvPr>
          <p:cNvCxnSpPr>
            <a:cxnSpLocks/>
          </p:cNvCxnSpPr>
          <p:nvPr/>
        </p:nvCxnSpPr>
        <p:spPr>
          <a:xfrm>
            <a:off x="4533380" y="1853956"/>
            <a:ext cx="14075" cy="40823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Line 581">
            <a:extLst>
              <a:ext uri="{FF2B5EF4-FFF2-40B4-BE49-F238E27FC236}">
                <a16:creationId xmlns:a16="http://schemas.microsoft.com/office/drawing/2014/main" id="{F5E0B10F-A646-4419-B40D-DF7D471E744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3381" y="22697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7" name="Line 581">
            <a:extLst>
              <a:ext uri="{FF2B5EF4-FFF2-40B4-BE49-F238E27FC236}">
                <a16:creationId xmlns:a16="http://schemas.microsoft.com/office/drawing/2014/main" id="{32798735-629C-46CE-A897-36B406F3C9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8796" y="32984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8" name="Line 581">
            <a:extLst>
              <a:ext uri="{FF2B5EF4-FFF2-40B4-BE49-F238E27FC236}">
                <a16:creationId xmlns:a16="http://schemas.microsoft.com/office/drawing/2014/main" id="{C865CB29-9B9C-41DC-BF2D-B5F4D1C322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3381" y="43525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9" name="Line 581">
            <a:extLst>
              <a:ext uri="{FF2B5EF4-FFF2-40B4-BE49-F238E27FC236}">
                <a16:creationId xmlns:a16="http://schemas.microsoft.com/office/drawing/2014/main" id="{8543190E-D4CF-4665-8EA7-34EEB31946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9731" y="5936042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0" name="Line 581">
            <a:extLst>
              <a:ext uri="{FF2B5EF4-FFF2-40B4-BE49-F238E27FC236}">
                <a16:creationId xmlns:a16="http://schemas.microsoft.com/office/drawing/2014/main" id="{D22E6A7A-51A8-402B-848D-492E846226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1949" y="5373060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1" name="Line 581">
            <a:extLst>
              <a:ext uri="{FF2B5EF4-FFF2-40B4-BE49-F238E27FC236}">
                <a16:creationId xmlns:a16="http://schemas.microsoft.com/office/drawing/2014/main" id="{C81C8442-3350-4CD7-B9E9-E4F739B5E1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4221" y="4856716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4FF26EF1-807A-4B0B-A987-6DEA759FC7C3}"/>
              </a:ext>
            </a:extLst>
          </p:cNvPr>
          <p:cNvCxnSpPr>
            <a:cxnSpLocks/>
            <a:endCxn id="98" idx="0"/>
          </p:cNvCxnSpPr>
          <p:nvPr/>
        </p:nvCxnSpPr>
        <p:spPr>
          <a:xfrm>
            <a:off x="6770703" y="1853956"/>
            <a:ext cx="1" cy="24985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Line 581">
            <a:extLst>
              <a:ext uri="{FF2B5EF4-FFF2-40B4-BE49-F238E27FC236}">
                <a16:creationId xmlns:a16="http://schemas.microsoft.com/office/drawing/2014/main" id="{C540AA54-EABC-4940-8162-F8F0904D34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0704" y="22697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7" name="Line 581">
            <a:extLst>
              <a:ext uri="{FF2B5EF4-FFF2-40B4-BE49-F238E27FC236}">
                <a16:creationId xmlns:a16="http://schemas.microsoft.com/office/drawing/2014/main" id="{334472AA-13C3-4083-A913-A5172B19D2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6119" y="32984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8" name="Line 581">
            <a:extLst>
              <a:ext uri="{FF2B5EF4-FFF2-40B4-BE49-F238E27FC236}">
                <a16:creationId xmlns:a16="http://schemas.microsoft.com/office/drawing/2014/main" id="{95770761-EC57-41D0-BF93-04C59983CE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0704" y="435251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1" name="Line 592">
            <a:extLst>
              <a:ext uri="{FF2B5EF4-FFF2-40B4-BE49-F238E27FC236}">
                <a16:creationId xmlns:a16="http://schemas.microsoft.com/office/drawing/2014/main" id="{1BD728E3-E223-4771-9AFB-5C35D9B179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46758" y="2506517"/>
            <a:ext cx="0" cy="768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2" name="Line 592">
            <a:extLst>
              <a:ext uri="{FF2B5EF4-FFF2-40B4-BE49-F238E27FC236}">
                <a16:creationId xmlns:a16="http://schemas.microsoft.com/office/drawing/2014/main" id="{376735BF-27B4-48AD-9EFD-1AC2AB8C82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39384" y="3513348"/>
            <a:ext cx="0" cy="768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3" name="Line 592">
            <a:extLst>
              <a:ext uri="{FF2B5EF4-FFF2-40B4-BE49-F238E27FC236}">
                <a16:creationId xmlns:a16="http://schemas.microsoft.com/office/drawing/2014/main" id="{2852430B-AD7B-403A-AED8-5BEB1F4B66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11415" y="3525642"/>
            <a:ext cx="0" cy="768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4" name="Line 587">
            <a:extLst>
              <a:ext uri="{FF2B5EF4-FFF2-40B4-BE49-F238E27FC236}">
                <a16:creationId xmlns:a16="http://schemas.microsoft.com/office/drawing/2014/main" id="{DA74CD20-1ABF-4193-96A9-BCAC08093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3711" y="4669930"/>
            <a:ext cx="0" cy="76020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5" name="Line 581">
            <a:extLst>
              <a:ext uri="{FF2B5EF4-FFF2-40B4-BE49-F238E27FC236}">
                <a16:creationId xmlns:a16="http://schemas.microsoft.com/office/drawing/2014/main" id="{66BE0574-0759-456C-B75A-023BC27B33C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8819" y="5431634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6" name="Line 581">
            <a:extLst>
              <a:ext uri="{FF2B5EF4-FFF2-40B4-BE49-F238E27FC236}">
                <a16:creationId xmlns:a16="http://schemas.microsoft.com/office/drawing/2014/main" id="{365DA905-9918-4A95-9DDE-7CEEF668278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1091" y="4915290"/>
            <a:ext cx="1286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2011512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760194" y="1141333"/>
            <a:ext cx="7353063" cy="5175460"/>
            <a:chOff x="446984" y="1144610"/>
            <a:chExt cx="7186800" cy="5724169"/>
          </a:xfrm>
        </p:grpSpPr>
        <p:sp>
          <p:nvSpPr>
            <p:cNvPr id="5" name="Rectangle 468"/>
            <p:cNvSpPr>
              <a:spLocks noChangeArrowheads="1"/>
            </p:cNvSpPr>
            <p:nvPr/>
          </p:nvSpPr>
          <p:spPr bwMode="auto">
            <a:xfrm>
              <a:off x="2509048" y="2884156"/>
              <a:ext cx="1205979" cy="42828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7" name="Rectangle 470"/>
            <p:cNvSpPr>
              <a:spLocks noChangeArrowheads="1"/>
            </p:cNvSpPr>
            <p:nvPr/>
          </p:nvSpPr>
          <p:spPr bwMode="auto">
            <a:xfrm>
              <a:off x="2390474" y="3486072"/>
              <a:ext cx="1439618" cy="44009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 Administradora CBF  Caracol </a:t>
              </a:r>
            </a:p>
            <a:p>
              <a:pPr algn="ctr"/>
              <a:r>
                <a:rPr lang="es-MX" sz="900" dirty="0"/>
                <a:t>Administrador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9" name="Rectangle 473"/>
            <p:cNvSpPr>
              <a:spLocks noChangeArrowheads="1"/>
            </p:cNvSpPr>
            <p:nvPr/>
          </p:nvSpPr>
          <p:spPr bwMode="auto">
            <a:xfrm>
              <a:off x="627113" y="2885815"/>
              <a:ext cx="1196900" cy="38846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dirty="0"/>
            </a:p>
            <a:p>
              <a:pPr algn="ctr"/>
              <a:r>
                <a:rPr lang="es-MX" sz="900" dirty="0"/>
                <a:t> </a:t>
              </a:r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0" name="Rectangle 474"/>
            <p:cNvSpPr>
              <a:spLocks noChangeArrowheads="1"/>
            </p:cNvSpPr>
            <p:nvPr/>
          </p:nvSpPr>
          <p:spPr bwMode="auto">
            <a:xfrm>
              <a:off x="546017" y="3484010"/>
              <a:ext cx="1363473" cy="43737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 14  </a:t>
              </a:r>
            </a:p>
            <a:p>
              <a:pPr algn="ctr"/>
              <a:r>
                <a:rPr lang="es-MX" sz="900" dirty="0"/>
                <a:t>   Auxiliar</a:t>
              </a:r>
            </a:p>
            <a:p>
              <a:pPr algn="ctr"/>
              <a:r>
                <a:rPr lang="es-MX" sz="900" dirty="0"/>
                <a:t> </a:t>
              </a:r>
              <a:endParaRPr lang="es-ES" sz="900" dirty="0"/>
            </a:p>
          </p:txBody>
        </p:sp>
        <p:sp>
          <p:nvSpPr>
            <p:cNvPr id="11" name="Rectangle 475"/>
            <p:cNvSpPr>
              <a:spLocks noChangeArrowheads="1"/>
            </p:cNvSpPr>
            <p:nvPr/>
          </p:nvSpPr>
          <p:spPr bwMode="auto">
            <a:xfrm>
              <a:off x="6121827" y="3484075"/>
              <a:ext cx="1480159" cy="44009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H. Jara</a:t>
              </a:r>
            </a:p>
            <a:p>
              <a:pPr algn="ctr"/>
              <a:r>
                <a:rPr lang="es-MX" sz="900" dirty="0"/>
                <a:t>Encargado Sección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2" name="Rectangle 477"/>
            <p:cNvSpPr>
              <a:spLocks noChangeArrowheads="1"/>
            </p:cNvSpPr>
            <p:nvPr/>
          </p:nvSpPr>
          <p:spPr bwMode="auto">
            <a:xfrm>
              <a:off x="4240369" y="5830437"/>
              <a:ext cx="1575145" cy="56846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</a:t>
              </a:r>
            </a:p>
            <a:p>
              <a:pPr algn="ctr"/>
              <a:r>
                <a:rPr lang="es-MX" sz="900" b="1" dirty="0"/>
                <a:t>Fomerrey  45</a:t>
              </a:r>
            </a:p>
            <a:p>
              <a:pPr algn="ctr"/>
              <a:r>
                <a:rPr lang="es-MX" sz="900" dirty="0"/>
                <a:t>Encargado Sección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3" name="Rectangle 484"/>
            <p:cNvSpPr>
              <a:spLocks noChangeArrowheads="1"/>
            </p:cNvSpPr>
            <p:nvPr/>
          </p:nvSpPr>
          <p:spPr bwMode="auto">
            <a:xfrm>
              <a:off x="6107924" y="2331128"/>
              <a:ext cx="1440160" cy="49550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 12</a:t>
              </a:r>
            </a:p>
            <a:p>
              <a:pPr algn="ctr"/>
              <a:r>
                <a:rPr lang="es-MX" sz="900" dirty="0"/>
                <a:t>Encargada de Sección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4" name="Rectangle 488"/>
            <p:cNvSpPr>
              <a:spLocks noChangeArrowheads="1"/>
            </p:cNvSpPr>
            <p:nvPr/>
          </p:nvSpPr>
          <p:spPr bwMode="auto">
            <a:xfrm>
              <a:off x="546017" y="2327567"/>
              <a:ext cx="1363473" cy="49906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 3  </a:t>
              </a:r>
            </a:p>
            <a:p>
              <a:pPr algn="ctr"/>
              <a:r>
                <a:rPr lang="es-MX" sz="900" dirty="0"/>
                <a:t>Administrador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5" name="Rectangle 475"/>
            <p:cNvSpPr>
              <a:spLocks noChangeArrowheads="1"/>
            </p:cNvSpPr>
            <p:nvPr/>
          </p:nvSpPr>
          <p:spPr bwMode="auto">
            <a:xfrm>
              <a:off x="4251754" y="4608248"/>
              <a:ext cx="1576005" cy="59100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Administrador CBF</a:t>
              </a:r>
            </a:p>
            <a:p>
              <a:pPr algn="ctr"/>
              <a:r>
                <a:rPr lang="es-MX" sz="900" b="1" dirty="0"/>
                <a:t>Nueva Estanzuela</a:t>
              </a:r>
            </a:p>
            <a:p>
              <a:pPr algn="ctr"/>
              <a:r>
                <a:rPr lang="es-MX" sz="900" dirty="0"/>
                <a:t>Maestra o de Computación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6" name="Rectangle 213"/>
            <p:cNvSpPr>
              <a:spLocks noChangeArrowheads="1"/>
            </p:cNvSpPr>
            <p:nvPr/>
          </p:nvSpPr>
          <p:spPr bwMode="auto">
            <a:xfrm>
              <a:off x="548307" y="5737299"/>
              <a:ext cx="1363473" cy="44664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Canoas</a:t>
              </a:r>
            </a:p>
            <a:p>
              <a:pPr algn="ctr"/>
              <a:r>
                <a:rPr lang="es-MX" sz="900" dirty="0"/>
                <a:t>Encargado Sección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7" name="Rectangle 479"/>
            <p:cNvSpPr>
              <a:spLocks noChangeArrowheads="1"/>
            </p:cNvSpPr>
            <p:nvPr/>
          </p:nvSpPr>
          <p:spPr bwMode="auto">
            <a:xfrm>
              <a:off x="4242690" y="2333896"/>
              <a:ext cx="1364943" cy="48767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Administradora CBF  10</a:t>
              </a:r>
            </a:p>
            <a:p>
              <a:pPr algn="ctr"/>
              <a:r>
                <a:rPr lang="es-MX" sz="900" dirty="0"/>
                <a:t>Auxiliar Administrativo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8" name="Rectangle 198"/>
            <p:cNvSpPr>
              <a:spLocks noChangeArrowheads="1"/>
            </p:cNvSpPr>
            <p:nvPr/>
          </p:nvSpPr>
          <p:spPr bwMode="auto">
            <a:xfrm>
              <a:off x="3242151" y="1144610"/>
              <a:ext cx="1757756" cy="49193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solidFill>
                  <a:srgbClr val="000000"/>
                </a:solidFill>
              </a:endParaRPr>
            </a:p>
            <a:p>
              <a:pPr algn="ctr"/>
              <a:endParaRPr lang="es-MX" sz="900" b="1" dirty="0">
                <a:solidFill>
                  <a:srgbClr val="000000"/>
                </a:solidFill>
              </a:endParaRP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</a:rPr>
                <a:t>Jefe de zona sur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</a:rPr>
                <a:t>Jefe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es-MX" sz="900" dirty="0">
                <a:solidFill>
                  <a:srgbClr val="000000"/>
                </a:solidFill>
              </a:endParaRPr>
            </a:p>
          </p:txBody>
        </p:sp>
        <p:sp>
          <p:nvSpPr>
            <p:cNvPr id="20" name="Line 511"/>
            <p:cNvSpPr>
              <a:spLocks noChangeShapeType="1"/>
            </p:cNvSpPr>
            <p:nvPr/>
          </p:nvSpPr>
          <p:spPr bwMode="auto">
            <a:xfrm>
              <a:off x="4143503" y="1636544"/>
              <a:ext cx="0" cy="4422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28" name="Line 402"/>
            <p:cNvSpPr>
              <a:spLocks noChangeShapeType="1"/>
            </p:cNvSpPr>
            <p:nvPr/>
          </p:nvSpPr>
          <p:spPr bwMode="auto">
            <a:xfrm flipV="1">
              <a:off x="446984" y="2086540"/>
              <a:ext cx="55619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29" name="Rectangle 473"/>
            <p:cNvSpPr>
              <a:spLocks noChangeArrowheads="1"/>
            </p:cNvSpPr>
            <p:nvPr/>
          </p:nvSpPr>
          <p:spPr bwMode="auto">
            <a:xfrm>
              <a:off x="633964" y="6250367"/>
              <a:ext cx="1204439" cy="41227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</a:t>
              </a:r>
            </a:p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31" name="Rectangle 473"/>
            <p:cNvSpPr>
              <a:spLocks noChangeArrowheads="1"/>
            </p:cNvSpPr>
            <p:nvPr/>
          </p:nvSpPr>
          <p:spPr bwMode="auto">
            <a:xfrm>
              <a:off x="627113" y="3997798"/>
              <a:ext cx="1196900" cy="41227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</a:t>
              </a:r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32" name="Line 509"/>
            <p:cNvSpPr>
              <a:spLocks noChangeShapeType="1"/>
            </p:cNvSpPr>
            <p:nvPr/>
          </p:nvSpPr>
          <p:spPr bwMode="auto">
            <a:xfrm>
              <a:off x="1242371" y="3913727"/>
              <a:ext cx="0" cy="692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40" name="Rectangle 473"/>
            <p:cNvSpPr>
              <a:spLocks noChangeArrowheads="1"/>
            </p:cNvSpPr>
            <p:nvPr/>
          </p:nvSpPr>
          <p:spPr bwMode="auto">
            <a:xfrm>
              <a:off x="4490469" y="6456504"/>
              <a:ext cx="1112555" cy="41227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</a:t>
              </a:r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46" name="Rectangle 473"/>
            <p:cNvSpPr>
              <a:spLocks noChangeArrowheads="1"/>
            </p:cNvSpPr>
            <p:nvPr/>
          </p:nvSpPr>
          <p:spPr bwMode="auto">
            <a:xfrm>
              <a:off x="4527198" y="5261948"/>
              <a:ext cx="1112555" cy="41227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</a:t>
              </a:r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51" name="Rectangle 473"/>
            <p:cNvSpPr>
              <a:spLocks noChangeArrowheads="1"/>
            </p:cNvSpPr>
            <p:nvPr/>
          </p:nvSpPr>
          <p:spPr bwMode="auto">
            <a:xfrm>
              <a:off x="4326455" y="2879843"/>
              <a:ext cx="1205979" cy="40885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Auxiliar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53" name="Rectangle 468"/>
            <p:cNvSpPr>
              <a:spLocks noChangeArrowheads="1"/>
            </p:cNvSpPr>
            <p:nvPr/>
          </p:nvSpPr>
          <p:spPr bwMode="auto">
            <a:xfrm>
              <a:off x="6302846" y="4031739"/>
              <a:ext cx="1330938" cy="4089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54" name="Rectangle 279"/>
            <p:cNvSpPr>
              <a:spLocks noChangeArrowheads="1"/>
            </p:cNvSpPr>
            <p:nvPr/>
          </p:nvSpPr>
          <p:spPr bwMode="auto">
            <a:xfrm>
              <a:off x="6315485" y="4654487"/>
              <a:ext cx="1318299" cy="4152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Vigilante y Auxiliar General</a:t>
              </a:r>
            </a:p>
            <a:p>
              <a:pPr algn="ctr"/>
              <a:r>
                <a:rPr lang="es-MX" sz="900" dirty="0"/>
                <a:t>Vigilante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58" name="Rectangle 279"/>
            <p:cNvSpPr>
              <a:spLocks noChangeArrowheads="1"/>
            </p:cNvSpPr>
            <p:nvPr/>
          </p:nvSpPr>
          <p:spPr bwMode="auto">
            <a:xfrm>
              <a:off x="6315486" y="5162899"/>
              <a:ext cx="1318298" cy="4152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Ayudante </a:t>
              </a:r>
              <a:r>
                <a:rPr lang="es-MX" sz="900" b="1" dirty="0" err="1"/>
                <a:t>Mtto</a:t>
              </a:r>
              <a:r>
                <a:rPr lang="es-MX" sz="900" b="1" dirty="0"/>
                <a:t>. CBF</a:t>
              </a:r>
            </a:p>
            <a:p>
              <a:pPr algn="ctr"/>
              <a:r>
                <a:rPr lang="es-MX" sz="900" dirty="0"/>
                <a:t>Ayudante</a:t>
              </a:r>
            </a:p>
            <a:p>
              <a:pPr algn="ctr"/>
              <a:r>
                <a:rPr lang="es-MX" sz="900" dirty="0"/>
                <a:t>  </a:t>
              </a:r>
            </a:p>
          </p:txBody>
        </p:sp>
        <p:sp>
          <p:nvSpPr>
            <p:cNvPr id="60" name="Rectangle 473"/>
            <p:cNvSpPr>
              <a:spLocks noChangeArrowheads="1"/>
            </p:cNvSpPr>
            <p:nvPr/>
          </p:nvSpPr>
          <p:spPr bwMode="auto">
            <a:xfrm>
              <a:off x="6234873" y="2904065"/>
              <a:ext cx="1206553" cy="38846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</a:t>
              </a:r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62" name="Rectangle 473"/>
            <p:cNvSpPr>
              <a:spLocks noChangeArrowheads="1"/>
            </p:cNvSpPr>
            <p:nvPr/>
          </p:nvSpPr>
          <p:spPr bwMode="auto">
            <a:xfrm>
              <a:off x="2478135" y="3992978"/>
              <a:ext cx="1291952" cy="41227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b="1" dirty="0"/>
                <a:t>Intendente</a:t>
              </a:r>
              <a:endParaRPr lang="es-MX" sz="900" dirty="0"/>
            </a:p>
            <a:p>
              <a:pPr algn="ctr"/>
              <a:endParaRPr lang="es-MX" sz="900" dirty="0"/>
            </a:p>
          </p:txBody>
        </p:sp>
      </p:grpSp>
      <p:sp>
        <p:nvSpPr>
          <p:cNvPr id="61" name="Rectangle 553">
            <a:extLst>
              <a:ext uri="{FF2B5EF4-FFF2-40B4-BE49-F238E27FC236}">
                <a16:creationId xmlns:a16="http://schemas.microsoft.com/office/drawing/2014/main" id="{C76873F6-8D5E-43D3-927D-0026D99D9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5863" y="3256540"/>
            <a:ext cx="1374368" cy="388468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A.I.V.</a:t>
            </a:r>
          </a:p>
          <a:p>
            <a:pPr algn="ctr"/>
            <a:r>
              <a:rPr lang="es-MX" sz="900" dirty="0"/>
              <a:t>Administrador  </a:t>
            </a:r>
          </a:p>
          <a:p>
            <a:pPr algn="ctr"/>
            <a:r>
              <a:rPr lang="es-MX" sz="900" dirty="0"/>
              <a:t>  </a:t>
            </a:r>
          </a:p>
        </p:txBody>
      </p:sp>
      <p:sp>
        <p:nvSpPr>
          <p:cNvPr id="66" name="Rectangle 560">
            <a:extLst>
              <a:ext uri="{FF2B5EF4-FFF2-40B4-BE49-F238E27FC236}">
                <a16:creationId xmlns:a16="http://schemas.microsoft.com/office/drawing/2014/main" id="{51ABEC9F-41C1-48B6-B967-B351892F0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3825" y="3698938"/>
            <a:ext cx="1223575" cy="37227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  </a:t>
            </a:r>
          </a:p>
        </p:txBody>
      </p:sp>
      <p:sp>
        <p:nvSpPr>
          <p:cNvPr id="68" name="Rectangle 538">
            <a:extLst>
              <a:ext uri="{FF2B5EF4-FFF2-40B4-BE49-F238E27FC236}">
                <a16:creationId xmlns:a16="http://schemas.microsoft.com/office/drawing/2014/main" id="{1ED7E6F2-E9D3-46BC-81BD-65DA8F11B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2761" y="4285478"/>
            <a:ext cx="1478808" cy="40220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</a:t>
            </a:r>
            <a:r>
              <a:rPr lang="es-MX" sz="900" b="1" dirty="0" err="1"/>
              <a:t>Ind</a:t>
            </a:r>
            <a:r>
              <a:rPr lang="es-MX" sz="900" b="1" dirty="0"/>
              <a:t> </a:t>
            </a:r>
            <a:r>
              <a:rPr lang="es-MX" sz="900" b="1" dirty="0" err="1"/>
              <a:t>Nar</a:t>
            </a:r>
            <a:r>
              <a:rPr lang="es-MX" sz="900" b="1" dirty="0"/>
              <a:t>.</a:t>
            </a:r>
          </a:p>
          <a:p>
            <a:pPr algn="ctr"/>
            <a:r>
              <a:rPr lang="es-MX" sz="900" dirty="0"/>
              <a:t>Administrador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69" name="Rectangle 556">
            <a:extLst>
              <a:ext uri="{FF2B5EF4-FFF2-40B4-BE49-F238E27FC236}">
                <a16:creationId xmlns:a16="http://schemas.microsoft.com/office/drawing/2014/main" id="{A1B180E0-B914-48CB-8796-E58FB1408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335" y="4748093"/>
            <a:ext cx="1321841" cy="38226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76" name="Rectangle 482">
            <a:extLst>
              <a:ext uri="{FF2B5EF4-FFF2-40B4-BE49-F238E27FC236}">
                <a16:creationId xmlns:a16="http://schemas.microsoft.com/office/drawing/2014/main" id="{A3510AFA-259D-4EC5-8A0C-E6C2A4266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2760" y="5316715"/>
            <a:ext cx="1478809" cy="38337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Administradora Centro </a:t>
            </a:r>
          </a:p>
          <a:p>
            <a:pPr algn="ctr"/>
            <a:r>
              <a:rPr lang="es-MX" sz="900" b="1" dirty="0"/>
              <a:t>DIF Fco I. Madero</a:t>
            </a:r>
          </a:p>
          <a:p>
            <a:pPr algn="ctr"/>
            <a:r>
              <a:rPr lang="es-MX" sz="900" dirty="0"/>
              <a:t>Administrador</a:t>
            </a:r>
            <a:endParaRPr lang="es-MX" sz="900" dirty="0">
              <a:solidFill>
                <a:srgbClr val="FF0000"/>
              </a:solidFill>
            </a:endParaRPr>
          </a:p>
        </p:txBody>
      </p:sp>
      <p:sp>
        <p:nvSpPr>
          <p:cNvPr id="77" name="Rectangle 537">
            <a:extLst>
              <a:ext uri="{FF2B5EF4-FFF2-40B4-BE49-F238E27FC236}">
                <a16:creationId xmlns:a16="http://schemas.microsoft.com/office/drawing/2014/main" id="{7A126F12-A329-4ABE-A856-50D637AF9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519" y="5760324"/>
            <a:ext cx="1332183" cy="52777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 </a:t>
            </a:r>
          </a:p>
          <a:p>
            <a:pPr algn="ctr"/>
            <a:r>
              <a:rPr lang="es-MX" sz="900" b="1" dirty="0"/>
              <a:t>2  Intendentes</a:t>
            </a:r>
          </a:p>
          <a:p>
            <a:pPr algn="ctr"/>
            <a:r>
              <a:rPr lang="es-MX" sz="900" dirty="0"/>
              <a:t>  </a:t>
            </a:r>
          </a:p>
          <a:p>
            <a:pPr algn="ctr"/>
            <a:r>
              <a:rPr lang="es-MX" sz="900" dirty="0"/>
              <a:t> .</a:t>
            </a:r>
          </a:p>
        </p:txBody>
      </p:sp>
      <p:sp>
        <p:nvSpPr>
          <p:cNvPr id="70" name="Rectangle 485">
            <a:extLst>
              <a:ext uri="{FF2B5EF4-FFF2-40B4-BE49-F238E27FC236}">
                <a16:creationId xmlns:a16="http://schemas.microsoft.com/office/drawing/2014/main" id="{D198F79F-3944-49D2-A9D1-363FD2EA5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812" y="4258332"/>
            <a:ext cx="1388722" cy="41029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/>
          </a:p>
          <a:p>
            <a:pPr algn="ctr"/>
            <a:r>
              <a:rPr lang="es-MX" sz="900" b="1" dirty="0"/>
              <a:t>Administradora CBF Pío X </a:t>
            </a:r>
          </a:p>
          <a:p>
            <a:pPr algn="ctr"/>
            <a:r>
              <a:rPr lang="es-MX" sz="900" dirty="0"/>
              <a:t>Administrador  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73" name="Rectangle 556">
            <a:extLst>
              <a:ext uri="{FF2B5EF4-FFF2-40B4-BE49-F238E27FC236}">
                <a16:creationId xmlns:a16="http://schemas.microsoft.com/office/drawing/2014/main" id="{537385CA-EFF6-4A8D-BDCC-8222FF2F8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777" y="4733950"/>
            <a:ext cx="1232303" cy="38226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Intendente</a:t>
            </a:r>
          </a:p>
          <a:p>
            <a:pPr algn="ctr"/>
            <a:r>
              <a:rPr lang="es-MX" sz="900" dirty="0"/>
              <a:t> </a:t>
            </a:r>
          </a:p>
        </p:txBody>
      </p:sp>
      <p:sp>
        <p:nvSpPr>
          <p:cNvPr id="84" name="Line 509">
            <a:extLst>
              <a:ext uri="{FF2B5EF4-FFF2-40B4-BE49-F238E27FC236}">
                <a16:creationId xmlns:a16="http://schemas.microsoft.com/office/drawing/2014/main" id="{BD9AC321-22AC-461B-B581-689C9976D9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6070" y="2657541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5" name="Line 509">
            <a:extLst>
              <a:ext uri="{FF2B5EF4-FFF2-40B4-BE49-F238E27FC236}">
                <a16:creationId xmlns:a16="http://schemas.microsoft.com/office/drawing/2014/main" id="{6098496D-6CDB-41A5-88B8-4A53A07A28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1345" y="2660166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6" name="Line 509">
            <a:extLst>
              <a:ext uri="{FF2B5EF4-FFF2-40B4-BE49-F238E27FC236}">
                <a16:creationId xmlns:a16="http://schemas.microsoft.com/office/drawing/2014/main" id="{9BD3E24E-EC60-4FD8-A1A3-55F8FBEBB1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7600" y="3659621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7" name="Line 509">
            <a:extLst>
              <a:ext uri="{FF2B5EF4-FFF2-40B4-BE49-F238E27FC236}">
                <a16:creationId xmlns:a16="http://schemas.microsoft.com/office/drawing/2014/main" id="{944EFE9D-2E02-476D-85C2-2BAA40CDC1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88596" y="4674227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83582539-91C6-42F6-845A-A30367F26D41}"/>
              </a:ext>
            </a:extLst>
          </p:cNvPr>
          <p:cNvSpPr/>
          <p:nvPr/>
        </p:nvSpPr>
        <p:spPr>
          <a:xfrm>
            <a:off x="2742761" y="2210893"/>
            <a:ext cx="1392673" cy="44664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Line 509">
            <a:extLst>
              <a:ext uri="{FF2B5EF4-FFF2-40B4-BE49-F238E27FC236}">
                <a16:creationId xmlns:a16="http://schemas.microsoft.com/office/drawing/2014/main" id="{57582AD8-D85D-4D7A-93D0-5D9D904C9CE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8158" y="5703447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3" name="Line 509">
            <a:extLst>
              <a:ext uri="{FF2B5EF4-FFF2-40B4-BE49-F238E27FC236}">
                <a16:creationId xmlns:a16="http://schemas.microsoft.com/office/drawing/2014/main" id="{E8F67A77-F9A8-482D-BB38-D4092474F8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2214" y="4688841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5" name="Line 509">
            <a:extLst>
              <a:ext uri="{FF2B5EF4-FFF2-40B4-BE49-F238E27FC236}">
                <a16:creationId xmlns:a16="http://schemas.microsoft.com/office/drawing/2014/main" id="{1368F2DD-CBAE-4F71-9711-EFCC50A2CF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4636" y="5703447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90" name="Conector recto 89">
            <a:extLst>
              <a:ext uri="{FF2B5EF4-FFF2-40B4-BE49-F238E27FC236}">
                <a16:creationId xmlns:a16="http://schemas.microsoft.com/office/drawing/2014/main" id="{97D88896-0290-4B3D-A3E4-4A5546A221B2}"/>
              </a:ext>
            </a:extLst>
          </p:cNvPr>
          <p:cNvCxnSpPr>
            <a:cxnSpLocks/>
          </p:cNvCxnSpPr>
          <p:nvPr/>
        </p:nvCxnSpPr>
        <p:spPr>
          <a:xfrm>
            <a:off x="758105" y="1992972"/>
            <a:ext cx="1" cy="35385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Line 581">
            <a:extLst>
              <a:ext uri="{FF2B5EF4-FFF2-40B4-BE49-F238E27FC236}">
                <a16:creationId xmlns:a16="http://schemas.microsoft.com/office/drawing/2014/main" id="{2F4F0260-D687-4E27-AA31-C15EE20D65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106" y="2481809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5" name="Line 581">
            <a:extLst>
              <a:ext uri="{FF2B5EF4-FFF2-40B4-BE49-F238E27FC236}">
                <a16:creationId xmlns:a16="http://schemas.microsoft.com/office/drawing/2014/main" id="{5BCA5CEC-7D0A-41A4-AF8F-0412DC70819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194" y="3460925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6" name="Line 581">
            <a:extLst>
              <a:ext uri="{FF2B5EF4-FFF2-40B4-BE49-F238E27FC236}">
                <a16:creationId xmlns:a16="http://schemas.microsoft.com/office/drawing/2014/main" id="{47B6D4FA-270F-44E1-A956-120A05B509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194" y="4488057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97" name="Line 581">
            <a:extLst>
              <a:ext uri="{FF2B5EF4-FFF2-40B4-BE49-F238E27FC236}">
                <a16:creationId xmlns:a16="http://schemas.microsoft.com/office/drawing/2014/main" id="{E51EE86C-E65D-4042-8256-7DAD6C6710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194" y="5527715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id="{7FE90F26-2B32-4B75-8609-CCE85975210B}"/>
              </a:ext>
            </a:extLst>
          </p:cNvPr>
          <p:cNvCxnSpPr>
            <a:cxnSpLocks/>
          </p:cNvCxnSpPr>
          <p:nvPr/>
        </p:nvCxnSpPr>
        <p:spPr>
          <a:xfrm>
            <a:off x="2637373" y="2002319"/>
            <a:ext cx="1" cy="35385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Line 581">
            <a:extLst>
              <a:ext uri="{FF2B5EF4-FFF2-40B4-BE49-F238E27FC236}">
                <a16:creationId xmlns:a16="http://schemas.microsoft.com/office/drawing/2014/main" id="{52C2D548-EC7D-4D62-B882-7D062C6CB27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7374" y="2491156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0" name="Line 581">
            <a:extLst>
              <a:ext uri="{FF2B5EF4-FFF2-40B4-BE49-F238E27FC236}">
                <a16:creationId xmlns:a16="http://schemas.microsoft.com/office/drawing/2014/main" id="{C7CD9CDB-1B31-4D9D-B681-9D3286B51F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9462" y="3470272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1" name="Line 581">
            <a:extLst>
              <a:ext uri="{FF2B5EF4-FFF2-40B4-BE49-F238E27FC236}">
                <a16:creationId xmlns:a16="http://schemas.microsoft.com/office/drawing/2014/main" id="{8861744E-BA34-4C39-94D1-B8AE1D2A40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9462" y="4497404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2" name="Line 581">
            <a:extLst>
              <a:ext uri="{FF2B5EF4-FFF2-40B4-BE49-F238E27FC236}">
                <a16:creationId xmlns:a16="http://schemas.microsoft.com/office/drawing/2014/main" id="{C939DAD7-8E24-4BB0-A4FC-62C8D3AB51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9462" y="5537062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103" name="Conector recto 102">
            <a:extLst>
              <a:ext uri="{FF2B5EF4-FFF2-40B4-BE49-F238E27FC236}">
                <a16:creationId xmlns:a16="http://schemas.microsoft.com/office/drawing/2014/main" id="{58BA6894-0A9A-47CC-8170-E00ACF306E33}"/>
              </a:ext>
            </a:extLst>
          </p:cNvPr>
          <p:cNvCxnSpPr>
            <a:cxnSpLocks/>
          </p:cNvCxnSpPr>
          <p:nvPr/>
        </p:nvCxnSpPr>
        <p:spPr>
          <a:xfrm>
            <a:off x="4541224" y="1992972"/>
            <a:ext cx="1" cy="35385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Line 581">
            <a:extLst>
              <a:ext uri="{FF2B5EF4-FFF2-40B4-BE49-F238E27FC236}">
                <a16:creationId xmlns:a16="http://schemas.microsoft.com/office/drawing/2014/main" id="{00F8FB67-950B-4074-9137-D4059F4918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1225" y="2481809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5" name="Line 581">
            <a:extLst>
              <a:ext uri="{FF2B5EF4-FFF2-40B4-BE49-F238E27FC236}">
                <a16:creationId xmlns:a16="http://schemas.microsoft.com/office/drawing/2014/main" id="{F84CD5A1-7E2C-4431-9102-A903011F5E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3313" y="3460925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6" name="Line 581">
            <a:extLst>
              <a:ext uri="{FF2B5EF4-FFF2-40B4-BE49-F238E27FC236}">
                <a16:creationId xmlns:a16="http://schemas.microsoft.com/office/drawing/2014/main" id="{FDCA9971-0F7A-448A-AF2D-15CA693D2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3313" y="4488057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07" name="Line 581">
            <a:extLst>
              <a:ext uri="{FF2B5EF4-FFF2-40B4-BE49-F238E27FC236}">
                <a16:creationId xmlns:a16="http://schemas.microsoft.com/office/drawing/2014/main" id="{988B4FB6-2F55-4DE4-B1CD-957D4765C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3313" y="5527715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A7CCA724-1F5A-4ECA-9769-A48C80054258}"/>
              </a:ext>
            </a:extLst>
          </p:cNvPr>
          <p:cNvCxnSpPr>
            <a:cxnSpLocks/>
            <a:endCxn id="110" idx="0"/>
          </p:cNvCxnSpPr>
          <p:nvPr/>
        </p:nvCxnSpPr>
        <p:spPr>
          <a:xfrm>
            <a:off x="6448729" y="2002319"/>
            <a:ext cx="2089" cy="146795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Line 581">
            <a:extLst>
              <a:ext uri="{FF2B5EF4-FFF2-40B4-BE49-F238E27FC236}">
                <a16:creationId xmlns:a16="http://schemas.microsoft.com/office/drawing/2014/main" id="{CAB3F8E6-64C7-4357-826D-035C9E75071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730" y="2491156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10" name="Line 581">
            <a:extLst>
              <a:ext uri="{FF2B5EF4-FFF2-40B4-BE49-F238E27FC236}">
                <a16:creationId xmlns:a16="http://schemas.microsoft.com/office/drawing/2014/main" id="{BABA22EC-483D-490C-AB45-7ED76D220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0818" y="3470272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111" name="Line 581">
            <a:extLst>
              <a:ext uri="{FF2B5EF4-FFF2-40B4-BE49-F238E27FC236}">
                <a16:creationId xmlns:a16="http://schemas.microsoft.com/office/drawing/2014/main" id="{C095AB55-90C0-49DE-A317-726C366D4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676286" y="4397196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67" name="CuadroTexto 4">
            <a:extLst>
              <a:ext uri="{FF2B5EF4-FFF2-40B4-BE49-F238E27FC236}">
                <a16:creationId xmlns:a16="http://schemas.microsoft.com/office/drawing/2014/main" id="{D178615F-F53D-409F-A876-95E965A02783}"/>
              </a:ext>
            </a:extLst>
          </p:cNvPr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Zona Sur</a:t>
            </a:r>
            <a:endParaRPr lang="es-ES" sz="4000" dirty="0">
              <a:solidFill>
                <a:srgbClr val="FF717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C45E782-1A55-4127-A60E-4D5DBD05E409}"/>
              </a:ext>
            </a:extLst>
          </p:cNvPr>
          <p:cNvSpPr/>
          <p:nvPr/>
        </p:nvSpPr>
        <p:spPr>
          <a:xfrm>
            <a:off x="2756110" y="2190955"/>
            <a:ext cx="1380368" cy="541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650"/>
              </a:lnSpc>
            </a:pPr>
            <a:endParaRPr lang="es-MX" sz="900" b="1" dirty="0"/>
          </a:p>
          <a:p>
            <a:pPr algn="ctr">
              <a:lnSpc>
                <a:spcPts val="650"/>
              </a:lnSpc>
            </a:pPr>
            <a:r>
              <a:rPr lang="es-MX" sz="900" b="1" dirty="0"/>
              <a:t>Administradora CBF  5  </a:t>
            </a:r>
          </a:p>
          <a:p>
            <a:pPr algn="ctr">
              <a:lnSpc>
                <a:spcPts val="650"/>
              </a:lnSpc>
            </a:pPr>
            <a:r>
              <a:rPr lang="es-MX" sz="900" dirty="0"/>
              <a:t> Encargada Sección </a:t>
            </a:r>
          </a:p>
          <a:p>
            <a:pPr algn="ctr">
              <a:lnSpc>
                <a:spcPts val="650"/>
              </a:lnSpc>
            </a:pPr>
            <a:endParaRPr lang="es-MX" sz="900" dirty="0"/>
          </a:p>
          <a:p>
            <a:pPr algn="ctr">
              <a:lnSpc>
                <a:spcPts val="650"/>
              </a:lnSpc>
            </a:pPr>
            <a:r>
              <a:rPr lang="es-MX" sz="900" dirty="0"/>
              <a:t> </a:t>
            </a:r>
          </a:p>
        </p:txBody>
      </p:sp>
      <p:sp>
        <p:nvSpPr>
          <p:cNvPr id="71" name="Line 509">
            <a:extLst>
              <a:ext uri="{FF2B5EF4-FFF2-40B4-BE49-F238E27FC236}">
                <a16:creationId xmlns:a16="http://schemas.microsoft.com/office/drawing/2014/main" id="{56710FFC-533F-4672-955D-926C03660B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2439" y="2660166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2" name="Line 509">
            <a:extLst>
              <a:ext uri="{FF2B5EF4-FFF2-40B4-BE49-F238E27FC236}">
                <a16:creationId xmlns:a16="http://schemas.microsoft.com/office/drawing/2014/main" id="{8503CCFD-7818-492C-8549-903B2741EEF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8812" y="2660166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5" name="Line 509">
            <a:extLst>
              <a:ext uri="{FF2B5EF4-FFF2-40B4-BE49-F238E27FC236}">
                <a16:creationId xmlns:a16="http://schemas.microsoft.com/office/drawing/2014/main" id="{0334BE90-E596-4660-BA8D-922BDEEDE2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8451" y="3648751"/>
            <a:ext cx="0" cy="626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79" name="Line 509">
            <a:extLst>
              <a:ext uri="{FF2B5EF4-FFF2-40B4-BE49-F238E27FC236}">
                <a16:creationId xmlns:a16="http://schemas.microsoft.com/office/drawing/2014/main" id="{8BFBA58A-7993-4CF8-85C0-122357D0F97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8729" y="4774435"/>
            <a:ext cx="0" cy="9208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0" name="Line 509">
            <a:extLst>
              <a:ext uri="{FF2B5EF4-FFF2-40B4-BE49-F238E27FC236}">
                <a16:creationId xmlns:a16="http://schemas.microsoft.com/office/drawing/2014/main" id="{A6A84E45-82B8-4275-8D1C-FC988BC5AC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8451" y="5891957"/>
            <a:ext cx="0" cy="9208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1" name="Line 581">
            <a:extLst>
              <a:ext uri="{FF2B5EF4-FFF2-40B4-BE49-F238E27FC236}">
                <a16:creationId xmlns:a16="http://schemas.microsoft.com/office/drawing/2014/main" id="{48E8F1E6-A79C-4ABF-9A4E-720AC5A6E0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65848" y="4912850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sp>
        <p:nvSpPr>
          <p:cNvPr id="82" name="Line 581">
            <a:extLst>
              <a:ext uri="{FF2B5EF4-FFF2-40B4-BE49-F238E27FC236}">
                <a16:creationId xmlns:a16="http://schemas.microsoft.com/office/drawing/2014/main" id="{2D3E44E0-61DB-4240-9B11-3C32C6C9D4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3322" y="3860666"/>
            <a:ext cx="1057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F47057EA-22B6-47B6-BBC7-CBB0E5FC4C07}"/>
              </a:ext>
            </a:extLst>
          </p:cNvPr>
          <p:cNvCxnSpPr>
            <a:cxnSpLocks/>
          </p:cNvCxnSpPr>
          <p:nvPr/>
        </p:nvCxnSpPr>
        <p:spPr>
          <a:xfrm>
            <a:off x="6664691" y="3662052"/>
            <a:ext cx="0" cy="125073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3537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14283</TotalTime>
  <Words>488</Words>
  <Application>Microsoft Office PowerPoint</Application>
  <PresentationFormat>Presentación en pantalla (4:3)</PresentationFormat>
  <Paragraphs>285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MS Gothic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Maria del Refugio Martinez Cervantes</cp:lastModifiedBy>
  <cp:revision>663</cp:revision>
  <cp:lastPrinted>2017-12-07T17:39:18Z</cp:lastPrinted>
  <dcterms:created xsi:type="dcterms:W3CDTF">2015-12-30T00:24:58Z</dcterms:created>
  <dcterms:modified xsi:type="dcterms:W3CDTF">2018-02-02T23:21:53Z</dcterms:modified>
</cp:coreProperties>
</file>